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Poppins"/>
      <p:regular r:id="rId15"/>
      <p:bold r:id="rId16"/>
      <p:italic r:id="rId17"/>
      <p:boldItalic r:id="rId18"/>
    </p:embeddedFont>
    <p:embeddedFont>
      <p:font typeface="Poppins Medium"/>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oppinsMedium-bold.fntdata"/><Relationship Id="rId22" Type="http://schemas.openxmlformats.org/officeDocument/2006/relationships/font" Target="fonts/PoppinsMedium-boldItalic.fntdata"/><Relationship Id="rId21" Type="http://schemas.openxmlformats.org/officeDocument/2006/relationships/font" Target="fonts/PoppinsMedium-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Poppins-regular.fntdata"/><Relationship Id="rId14" Type="http://schemas.openxmlformats.org/officeDocument/2006/relationships/slide" Target="slides/slide10.xml"/><Relationship Id="rId17" Type="http://schemas.openxmlformats.org/officeDocument/2006/relationships/font" Target="fonts/Poppins-italic.fntdata"/><Relationship Id="rId16" Type="http://schemas.openxmlformats.org/officeDocument/2006/relationships/font" Target="fonts/Poppins-bold.fntdata"/><Relationship Id="rId19" Type="http://schemas.openxmlformats.org/officeDocument/2006/relationships/font" Target="fonts/PoppinsMedium-regular.fntdata"/><Relationship Id="rId18" Type="http://schemas.openxmlformats.org/officeDocument/2006/relationships/font" Target="fonts/Poppins-boldItalic.fntdata"/></Relationships>
</file>

<file path=ppt/media/image1.png>
</file>

<file path=ppt/media/image10.png>
</file>

<file path=ppt/media/image11.png>
</file>

<file path=ppt/media/image12.jpg>
</file>

<file path=ppt/media/image14.png>
</file>

<file path=ppt/media/image1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p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72" name="Google Shape;67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p1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09" name="Google Shape;809;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2" name="Google Shape;68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9" name="Google Shape;68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1" name="Google Shape;73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2" name="Google Shape;74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3" name="Google Shape;75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4" name="Google Shape;76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5" name="Google Shape;77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 name="Shape 798"/>
        <p:cNvGrpSpPr/>
        <p:nvPr/>
      </p:nvGrpSpPr>
      <p:grpSpPr>
        <a:xfrm>
          <a:off x="0" y="0"/>
          <a:ext cx="0" cy="0"/>
          <a:chOff x="0" y="0"/>
          <a:chExt cx="0" cy="0"/>
        </a:xfrm>
      </p:grpSpPr>
      <p:sp>
        <p:nvSpPr>
          <p:cNvPr id="799" name="Google Shape;799;g3bad40be11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0" name="Google Shape;800;g3bad40be11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www.tigeranalytics.com/" TargetMode="External"/><Relationship Id="rId3" Type="http://schemas.openxmlformats.org/officeDocument/2006/relationships/hyperlink" Target="https://twitter.com/tigeranalytics" TargetMode="External"/><Relationship Id="rId4" Type="http://schemas.openxmlformats.org/officeDocument/2006/relationships/hyperlink" Target="https://twitter.com/tigeranalytics" TargetMode="External"/><Relationship Id="rId9" Type="http://schemas.openxmlformats.org/officeDocument/2006/relationships/image" Target="../media/image1.png"/><Relationship Id="rId5" Type="http://schemas.openxmlformats.org/officeDocument/2006/relationships/hyperlink" Target="https://www.linkedin.com/company/tiger-analytics?challengeId=AQFITyRVMYz_WgAAAX03FhALtfIwJnOfTt8O8ItYNEU6KObBuXUtLZYE8ptZJNZRkHnETWB4CINjpFHyI3IY__5jmiw_7EA0Zw&amp;submissionId=6e27344e-cce1-b816-816e-afcb6116b05d" TargetMode="External"/><Relationship Id="rId6" Type="http://schemas.openxmlformats.org/officeDocument/2006/relationships/hyperlink" Target="https://www.linkedin.com/company/tiger-analytics?challengeId=AQFITyRVMYz_WgAAAX03FhALtfIwJnOfTt8O8ItYNEU6KObBuXUtLZYE8ptZJNZRkHnETWB4CINjpFHyI3IY__5jmiw_7EA0Zw&amp;submissionId=6e27344e-cce1-b816-816e-afcb6116b05d" TargetMode="External"/><Relationship Id="rId7" Type="http://schemas.openxmlformats.org/officeDocument/2006/relationships/hyperlink" Target="https://www.facebook.com/tigeranalytics/" TargetMode="External"/><Relationship Id="rId8" Type="http://schemas.openxmlformats.org/officeDocument/2006/relationships/hyperlink" Target="https://www.facebook.com/tigeranalytics/"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www.tigeranalytics.com/" TargetMode="External"/><Relationship Id="rId3" Type="http://schemas.openxmlformats.org/officeDocument/2006/relationships/hyperlink" Target="https://twitter.com/tigeranalytics" TargetMode="External"/><Relationship Id="rId4" Type="http://schemas.openxmlformats.org/officeDocument/2006/relationships/hyperlink" Target="https://twitter.com/tigeranalytics" TargetMode="External"/><Relationship Id="rId9" Type="http://schemas.openxmlformats.org/officeDocument/2006/relationships/image" Target="../media/image1.png"/><Relationship Id="rId5" Type="http://schemas.openxmlformats.org/officeDocument/2006/relationships/hyperlink" Target="https://www.linkedin.com/company/tiger-analytics?challengeId=AQFITyRVMYz_WgAAAX03FhALtfIwJnOfTt8O8ItYNEU6KObBuXUtLZYE8ptZJNZRkHnETWB4CINjpFHyI3IY__5jmiw_7EA0Zw&amp;submissionId=6e27344e-cce1-b816-816e-afcb6116b05d" TargetMode="External"/><Relationship Id="rId6" Type="http://schemas.openxmlformats.org/officeDocument/2006/relationships/hyperlink" Target="https://www.linkedin.com/company/tiger-analytics?challengeId=AQFITyRVMYz_WgAAAX03FhALtfIwJnOfTt8O8ItYNEU6KObBuXUtLZYE8ptZJNZRkHnETWB4CINjpFHyI3IY__5jmiw_7EA0Zw&amp;submissionId=6e27344e-cce1-b816-816e-afcb6116b05d" TargetMode="External"/><Relationship Id="rId7" Type="http://schemas.openxmlformats.org/officeDocument/2006/relationships/hyperlink" Target="https://www.facebook.com/tigeranalytics/" TargetMode="External"/><Relationship Id="rId8" Type="http://schemas.openxmlformats.org/officeDocument/2006/relationships/hyperlink" Target="https://www.facebook.com/tigeranalytics/"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Cover" showMasterSp="0">
  <p:cSld name="Title 1">
    <p:spTree>
      <p:nvGrpSpPr>
        <p:cNvPr id="8" name="Shape 8"/>
        <p:cNvGrpSpPr/>
        <p:nvPr/>
      </p:nvGrpSpPr>
      <p:grpSpPr>
        <a:xfrm>
          <a:off x="0" y="0"/>
          <a:ext cx="0" cy="0"/>
          <a:chOff x="0" y="0"/>
          <a:chExt cx="0" cy="0"/>
        </a:xfrm>
      </p:grpSpPr>
      <p:sp>
        <p:nvSpPr>
          <p:cNvPr id="9" name="Google Shape;9;p2"/>
          <p:cNvSpPr txBox="1"/>
          <p:nvPr/>
        </p:nvSpPr>
        <p:spPr>
          <a:xfrm>
            <a:off x="413150" y="4874750"/>
            <a:ext cx="1511100" cy="92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Calibri"/>
                <a:ea typeface="Calibri"/>
                <a:cs typeface="Calibri"/>
                <a:sym typeface="Calibri"/>
              </a:rPr>
              <a:t>Tiger Analytics Inc. © 2024. All Rights Reserved.</a:t>
            </a:r>
            <a:endParaRPr b="0" i="0" sz="600" u="none" cap="none" strike="noStrike">
              <a:solidFill>
                <a:schemeClr val="lt1"/>
              </a:solidFill>
              <a:latin typeface="Calibri"/>
              <a:ea typeface="Calibri"/>
              <a:cs typeface="Calibri"/>
              <a:sym typeface="Calibri"/>
            </a:endParaRPr>
          </a:p>
        </p:txBody>
      </p:sp>
      <p:sp>
        <p:nvSpPr>
          <p:cNvPr id="10" name="Google Shape;10;p2"/>
          <p:cNvSpPr/>
          <p:nvPr/>
        </p:nvSpPr>
        <p:spPr>
          <a:xfrm>
            <a:off x="1" y="1"/>
            <a:ext cx="758283" cy="760876"/>
          </a:xfrm>
          <a:custGeom>
            <a:rect b="b" l="l" r="r" t="t"/>
            <a:pathLst>
              <a:path extrusionOk="0" h="1014501" w="1011044">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1" name="Google Shape;11;p2"/>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2" name="Google Shape;12;p2"/>
          <p:cNvSpPr txBox="1"/>
          <p:nvPr>
            <p:ph type="title"/>
          </p:nvPr>
        </p:nvSpPr>
        <p:spPr>
          <a:xfrm>
            <a:off x="415650" y="1557350"/>
            <a:ext cx="4158600" cy="10146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1pPr>
            <a:lvl2pPr lvl="1"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2pPr>
            <a:lvl3pPr lvl="2"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3pPr>
            <a:lvl4pPr lvl="3"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4pPr>
            <a:lvl5pPr lvl="4"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5pPr>
            <a:lvl6pPr lvl="5"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6pPr>
            <a:lvl7pPr lvl="6"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7pPr>
            <a:lvl8pPr lvl="7"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8pPr>
            <a:lvl9pPr lvl="8"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9pPr>
          </a:lstStyle>
          <a:p/>
        </p:txBody>
      </p:sp>
      <p:sp>
        <p:nvSpPr>
          <p:cNvPr id="13" name="Google Shape;13;p2"/>
          <p:cNvSpPr txBox="1"/>
          <p:nvPr>
            <p:ph idx="1" type="subTitle"/>
          </p:nvPr>
        </p:nvSpPr>
        <p:spPr>
          <a:xfrm>
            <a:off x="415650" y="2695325"/>
            <a:ext cx="4158600" cy="28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Font typeface="Poppins"/>
              <a:buNone/>
              <a:defRPr>
                <a:latin typeface="Poppins"/>
                <a:ea typeface="Poppins"/>
                <a:cs typeface="Poppins"/>
                <a:sym typeface="Poppins"/>
              </a:defRPr>
            </a:lvl1pPr>
            <a:lvl2pPr lvl="1" algn="l">
              <a:lnSpc>
                <a:spcPct val="100000"/>
              </a:lnSpc>
              <a:spcBef>
                <a:spcPts val="200"/>
              </a:spcBef>
              <a:spcAft>
                <a:spcPts val="0"/>
              </a:spcAft>
              <a:buSzPts val="1400"/>
              <a:buFont typeface="Poppins"/>
              <a:buNone/>
              <a:defRPr>
                <a:latin typeface="Poppins"/>
                <a:ea typeface="Poppins"/>
                <a:cs typeface="Poppins"/>
                <a:sym typeface="Poppins"/>
              </a:defRPr>
            </a:lvl2pPr>
            <a:lvl3pPr lvl="2" algn="l">
              <a:lnSpc>
                <a:spcPct val="100000"/>
              </a:lnSpc>
              <a:spcBef>
                <a:spcPts val="200"/>
              </a:spcBef>
              <a:spcAft>
                <a:spcPts val="0"/>
              </a:spcAft>
              <a:buSzPts val="1400"/>
              <a:buFont typeface="Poppins"/>
              <a:buNone/>
              <a:defRPr>
                <a:latin typeface="Poppins"/>
                <a:ea typeface="Poppins"/>
                <a:cs typeface="Poppins"/>
                <a:sym typeface="Poppins"/>
              </a:defRPr>
            </a:lvl3pPr>
            <a:lvl4pPr lvl="3" algn="l">
              <a:lnSpc>
                <a:spcPct val="100000"/>
              </a:lnSpc>
              <a:spcBef>
                <a:spcPts val="200"/>
              </a:spcBef>
              <a:spcAft>
                <a:spcPts val="0"/>
              </a:spcAft>
              <a:buSzPts val="1400"/>
              <a:buFont typeface="Poppins"/>
              <a:buNone/>
              <a:defRPr>
                <a:latin typeface="Poppins"/>
                <a:ea typeface="Poppins"/>
                <a:cs typeface="Poppins"/>
                <a:sym typeface="Poppins"/>
              </a:defRPr>
            </a:lvl4pPr>
            <a:lvl5pPr lvl="4" algn="l">
              <a:lnSpc>
                <a:spcPct val="100000"/>
              </a:lnSpc>
              <a:spcBef>
                <a:spcPts val="200"/>
              </a:spcBef>
              <a:spcAft>
                <a:spcPts val="0"/>
              </a:spcAft>
              <a:buSzPts val="1400"/>
              <a:buFont typeface="Poppins"/>
              <a:buNone/>
              <a:defRPr>
                <a:latin typeface="Poppins"/>
                <a:ea typeface="Poppins"/>
                <a:cs typeface="Poppins"/>
                <a:sym typeface="Poppins"/>
              </a:defRPr>
            </a:lvl5pPr>
            <a:lvl6pPr lvl="5" algn="l">
              <a:lnSpc>
                <a:spcPct val="100000"/>
              </a:lnSpc>
              <a:spcBef>
                <a:spcPts val="200"/>
              </a:spcBef>
              <a:spcAft>
                <a:spcPts val="0"/>
              </a:spcAft>
              <a:buSzPts val="1400"/>
              <a:buFont typeface="Poppins"/>
              <a:buNone/>
              <a:defRPr>
                <a:latin typeface="Poppins"/>
                <a:ea typeface="Poppins"/>
                <a:cs typeface="Poppins"/>
                <a:sym typeface="Poppins"/>
              </a:defRPr>
            </a:lvl6pPr>
            <a:lvl7pPr lvl="6" algn="l">
              <a:lnSpc>
                <a:spcPct val="100000"/>
              </a:lnSpc>
              <a:spcBef>
                <a:spcPts val="200"/>
              </a:spcBef>
              <a:spcAft>
                <a:spcPts val="0"/>
              </a:spcAft>
              <a:buSzPts val="1400"/>
              <a:buFont typeface="Poppins"/>
              <a:buNone/>
              <a:defRPr>
                <a:latin typeface="Poppins"/>
                <a:ea typeface="Poppins"/>
                <a:cs typeface="Poppins"/>
                <a:sym typeface="Poppins"/>
              </a:defRPr>
            </a:lvl7pPr>
            <a:lvl8pPr lvl="7" algn="l">
              <a:lnSpc>
                <a:spcPct val="100000"/>
              </a:lnSpc>
              <a:spcBef>
                <a:spcPts val="200"/>
              </a:spcBef>
              <a:spcAft>
                <a:spcPts val="0"/>
              </a:spcAft>
              <a:buSzPts val="1400"/>
              <a:buFont typeface="Poppins"/>
              <a:buNone/>
              <a:defRPr>
                <a:latin typeface="Poppins"/>
                <a:ea typeface="Poppins"/>
                <a:cs typeface="Poppins"/>
                <a:sym typeface="Poppins"/>
              </a:defRPr>
            </a:lvl8pPr>
            <a:lvl9pPr lvl="8" algn="l">
              <a:lnSpc>
                <a:spcPct val="100000"/>
              </a:lnSpc>
              <a:spcBef>
                <a:spcPts val="200"/>
              </a:spcBef>
              <a:spcAft>
                <a:spcPts val="200"/>
              </a:spcAft>
              <a:buSzPts val="1400"/>
              <a:buFont typeface="Poppins"/>
              <a:buNone/>
              <a:defRPr>
                <a:latin typeface="Poppins"/>
                <a:ea typeface="Poppins"/>
                <a:cs typeface="Poppins"/>
                <a:sym typeface="Poppins"/>
              </a:defRPr>
            </a:lvl9pPr>
          </a:lstStyle>
          <a:p/>
        </p:txBody>
      </p:sp>
      <p:sp>
        <p:nvSpPr>
          <p:cNvPr id="14" name="Google Shape;14;p2"/>
          <p:cNvSpPr txBox="1"/>
          <p:nvPr>
            <p:ph idx="2" type="subTitle"/>
          </p:nvPr>
        </p:nvSpPr>
        <p:spPr>
          <a:xfrm>
            <a:off x="415650" y="3108200"/>
            <a:ext cx="1746600" cy="223500"/>
          </a:xfrm>
          <a:prstGeom prst="rect">
            <a:avLst/>
          </a:prstGeom>
          <a:solidFill>
            <a:schemeClr val="dk2"/>
          </a:solidFill>
          <a:ln>
            <a:noFill/>
          </a:ln>
        </p:spPr>
        <p:txBody>
          <a:bodyPr anchorCtr="0" anchor="ctr" bIns="45700" lIns="91425" spcFirstLastPara="1" rIns="91425" wrap="square" tIns="45700">
            <a:spAutoFit/>
          </a:bodyPr>
          <a:lstStyle>
            <a:lvl1pPr lvl="0" algn="l">
              <a:lnSpc>
                <a:spcPct val="100000"/>
              </a:lnSpc>
              <a:spcBef>
                <a:spcPts val="0"/>
              </a:spcBef>
              <a:spcAft>
                <a:spcPts val="0"/>
              </a:spcAft>
              <a:buSzPts val="1000"/>
              <a:buFont typeface="Poppins"/>
              <a:buNone/>
              <a:defRPr sz="1000">
                <a:latin typeface="Poppins"/>
                <a:ea typeface="Poppins"/>
                <a:cs typeface="Poppins"/>
                <a:sym typeface="Poppins"/>
              </a:defRPr>
            </a:lvl1pPr>
            <a:lvl2pPr lvl="1" algn="l">
              <a:lnSpc>
                <a:spcPct val="100000"/>
              </a:lnSpc>
              <a:spcBef>
                <a:spcPts val="200"/>
              </a:spcBef>
              <a:spcAft>
                <a:spcPts val="0"/>
              </a:spcAft>
              <a:buSzPts val="1200"/>
              <a:buFont typeface="Poppins"/>
              <a:buNone/>
              <a:defRPr sz="1200">
                <a:latin typeface="Poppins"/>
                <a:ea typeface="Poppins"/>
                <a:cs typeface="Poppins"/>
                <a:sym typeface="Poppins"/>
              </a:defRPr>
            </a:lvl2pPr>
            <a:lvl3pPr lvl="2" algn="l">
              <a:lnSpc>
                <a:spcPct val="100000"/>
              </a:lnSpc>
              <a:spcBef>
                <a:spcPts val="200"/>
              </a:spcBef>
              <a:spcAft>
                <a:spcPts val="0"/>
              </a:spcAft>
              <a:buSzPts val="1200"/>
              <a:buFont typeface="Poppins"/>
              <a:buNone/>
              <a:defRPr sz="1200">
                <a:latin typeface="Poppins"/>
                <a:ea typeface="Poppins"/>
                <a:cs typeface="Poppins"/>
                <a:sym typeface="Poppins"/>
              </a:defRPr>
            </a:lvl3pPr>
            <a:lvl4pPr lvl="3" algn="l">
              <a:lnSpc>
                <a:spcPct val="100000"/>
              </a:lnSpc>
              <a:spcBef>
                <a:spcPts val="200"/>
              </a:spcBef>
              <a:spcAft>
                <a:spcPts val="0"/>
              </a:spcAft>
              <a:buSzPts val="1200"/>
              <a:buFont typeface="Poppins"/>
              <a:buNone/>
              <a:defRPr sz="1200">
                <a:latin typeface="Poppins"/>
                <a:ea typeface="Poppins"/>
                <a:cs typeface="Poppins"/>
                <a:sym typeface="Poppins"/>
              </a:defRPr>
            </a:lvl4pPr>
            <a:lvl5pPr lvl="4" algn="l">
              <a:lnSpc>
                <a:spcPct val="100000"/>
              </a:lnSpc>
              <a:spcBef>
                <a:spcPts val="200"/>
              </a:spcBef>
              <a:spcAft>
                <a:spcPts val="0"/>
              </a:spcAft>
              <a:buSzPts val="1200"/>
              <a:buFont typeface="Poppins"/>
              <a:buNone/>
              <a:defRPr sz="1200">
                <a:latin typeface="Poppins"/>
                <a:ea typeface="Poppins"/>
                <a:cs typeface="Poppins"/>
                <a:sym typeface="Poppins"/>
              </a:defRPr>
            </a:lvl5pPr>
            <a:lvl6pPr lvl="5" algn="l">
              <a:lnSpc>
                <a:spcPct val="100000"/>
              </a:lnSpc>
              <a:spcBef>
                <a:spcPts val="200"/>
              </a:spcBef>
              <a:spcAft>
                <a:spcPts val="0"/>
              </a:spcAft>
              <a:buSzPts val="1200"/>
              <a:buFont typeface="Poppins"/>
              <a:buNone/>
              <a:defRPr sz="1200">
                <a:latin typeface="Poppins"/>
                <a:ea typeface="Poppins"/>
                <a:cs typeface="Poppins"/>
                <a:sym typeface="Poppins"/>
              </a:defRPr>
            </a:lvl6pPr>
            <a:lvl7pPr lvl="6" algn="l">
              <a:lnSpc>
                <a:spcPct val="100000"/>
              </a:lnSpc>
              <a:spcBef>
                <a:spcPts val="200"/>
              </a:spcBef>
              <a:spcAft>
                <a:spcPts val="0"/>
              </a:spcAft>
              <a:buSzPts val="1200"/>
              <a:buFont typeface="Poppins"/>
              <a:buNone/>
              <a:defRPr sz="1200">
                <a:latin typeface="Poppins"/>
                <a:ea typeface="Poppins"/>
                <a:cs typeface="Poppins"/>
                <a:sym typeface="Poppins"/>
              </a:defRPr>
            </a:lvl7pPr>
            <a:lvl8pPr lvl="7" algn="l">
              <a:lnSpc>
                <a:spcPct val="100000"/>
              </a:lnSpc>
              <a:spcBef>
                <a:spcPts val="200"/>
              </a:spcBef>
              <a:spcAft>
                <a:spcPts val="0"/>
              </a:spcAft>
              <a:buSzPts val="1200"/>
              <a:buFont typeface="Poppins"/>
              <a:buNone/>
              <a:defRPr sz="1200">
                <a:latin typeface="Poppins"/>
                <a:ea typeface="Poppins"/>
                <a:cs typeface="Poppins"/>
                <a:sym typeface="Poppins"/>
              </a:defRPr>
            </a:lvl8pPr>
            <a:lvl9pPr lvl="8" algn="l">
              <a:lnSpc>
                <a:spcPct val="100000"/>
              </a:lnSpc>
              <a:spcBef>
                <a:spcPts val="200"/>
              </a:spcBef>
              <a:spcAft>
                <a:spcPts val="200"/>
              </a:spcAft>
              <a:buSzPts val="1200"/>
              <a:buFont typeface="Poppins"/>
              <a:buNone/>
              <a:defRPr sz="1200">
                <a:latin typeface="Poppins"/>
                <a:ea typeface="Poppins"/>
                <a:cs typeface="Poppins"/>
                <a:sym typeface="Poppins"/>
              </a:defRPr>
            </a:lvl9pPr>
          </a:lstStyle>
          <a:p/>
        </p:txBody>
      </p:sp>
      <p:sp>
        <p:nvSpPr>
          <p:cNvPr id="15" name="Google Shape;15;p2"/>
          <p:cNvSpPr/>
          <p:nvPr/>
        </p:nvSpPr>
        <p:spPr>
          <a:xfrm>
            <a:off x="6255299" y="2254991"/>
            <a:ext cx="2888706" cy="2888509"/>
          </a:xfrm>
          <a:custGeom>
            <a:rect b="b" l="l" r="r" t="t"/>
            <a:pathLst>
              <a:path extrusionOk="0" h="3851345" w="3826101">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6" name="Google Shape;16;p2"/>
          <p:cNvSpPr txBox="1"/>
          <p:nvPr>
            <p:ph idx="3" type="subTitle"/>
          </p:nvPr>
        </p:nvSpPr>
        <p:spPr>
          <a:xfrm>
            <a:off x="2308944" y="4874750"/>
            <a:ext cx="1032600" cy="924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600"/>
              <a:buNone/>
              <a:defRPr sz="600"/>
            </a:lvl1pPr>
            <a:lvl2pPr lvl="1" algn="ctr">
              <a:lnSpc>
                <a:spcPct val="100000"/>
              </a:lnSpc>
              <a:spcBef>
                <a:spcPts val="200"/>
              </a:spcBef>
              <a:spcAft>
                <a:spcPts val="0"/>
              </a:spcAft>
              <a:buSzPts val="1400"/>
              <a:buNone/>
              <a:defRPr/>
            </a:lvl2pPr>
            <a:lvl3pPr lvl="2" algn="ctr">
              <a:lnSpc>
                <a:spcPct val="100000"/>
              </a:lnSpc>
              <a:spcBef>
                <a:spcPts val="200"/>
              </a:spcBef>
              <a:spcAft>
                <a:spcPts val="0"/>
              </a:spcAft>
              <a:buSzPts val="1400"/>
              <a:buNone/>
              <a:defRPr/>
            </a:lvl3pPr>
            <a:lvl4pPr lvl="3" algn="ctr">
              <a:lnSpc>
                <a:spcPct val="100000"/>
              </a:lnSpc>
              <a:spcBef>
                <a:spcPts val="200"/>
              </a:spcBef>
              <a:spcAft>
                <a:spcPts val="0"/>
              </a:spcAft>
              <a:buSzPts val="1400"/>
              <a:buNone/>
              <a:defRPr/>
            </a:lvl4pPr>
            <a:lvl5pPr lvl="4" algn="ctr">
              <a:lnSpc>
                <a:spcPct val="100000"/>
              </a:lnSpc>
              <a:spcBef>
                <a:spcPts val="200"/>
              </a:spcBef>
              <a:spcAft>
                <a:spcPts val="0"/>
              </a:spcAft>
              <a:buSzPts val="1400"/>
              <a:buNone/>
              <a:defRPr/>
            </a:lvl5pPr>
            <a:lvl6pPr lvl="5" algn="ctr">
              <a:lnSpc>
                <a:spcPct val="100000"/>
              </a:lnSpc>
              <a:spcBef>
                <a:spcPts val="200"/>
              </a:spcBef>
              <a:spcAft>
                <a:spcPts val="0"/>
              </a:spcAft>
              <a:buSzPts val="1400"/>
              <a:buNone/>
              <a:defRPr/>
            </a:lvl6pPr>
            <a:lvl7pPr lvl="6" algn="ctr">
              <a:lnSpc>
                <a:spcPct val="100000"/>
              </a:lnSpc>
              <a:spcBef>
                <a:spcPts val="200"/>
              </a:spcBef>
              <a:spcAft>
                <a:spcPts val="0"/>
              </a:spcAft>
              <a:buSzPts val="1400"/>
              <a:buNone/>
              <a:defRPr/>
            </a:lvl7pPr>
            <a:lvl8pPr lvl="7" algn="ctr">
              <a:lnSpc>
                <a:spcPct val="100000"/>
              </a:lnSpc>
              <a:spcBef>
                <a:spcPts val="200"/>
              </a:spcBef>
              <a:spcAft>
                <a:spcPts val="0"/>
              </a:spcAft>
              <a:buSzPts val="1400"/>
              <a:buNone/>
              <a:defRPr/>
            </a:lvl8pPr>
            <a:lvl9pPr lvl="8" algn="ctr">
              <a:lnSpc>
                <a:spcPct val="100000"/>
              </a:lnSpc>
              <a:spcBef>
                <a:spcPts val="200"/>
              </a:spcBef>
              <a:spcAft>
                <a:spcPts val="200"/>
              </a:spcAft>
              <a:buSzPts val="1400"/>
              <a:buNone/>
              <a:defRPr/>
            </a:lvl9pPr>
          </a:lstStyle>
          <a:p/>
        </p:txBody>
      </p:sp>
      <p:sp>
        <p:nvSpPr>
          <p:cNvPr id="17" name="Google Shape;17;p2"/>
          <p:cNvSpPr txBox="1"/>
          <p:nvPr>
            <p:ph idx="4" type="subTitle"/>
          </p:nvPr>
        </p:nvSpPr>
        <p:spPr>
          <a:xfrm>
            <a:off x="3927616" y="4874750"/>
            <a:ext cx="642000" cy="92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600"/>
              <a:buNone/>
              <a:defRPr sz="600"/>
            </a:lvl1pPr>
            <a:lvl2pPr lvl="1" algn="l">
              <a:lnSpc>
                <a:spcPct val="100000"/>
              </a:lnSpc>
              <a:spcBef>
                <a:spcPts val="200"/>
              </a:spcBef>
              <a:spcAft>
                <a:spcPts val="0"/>
              </a:spcAft>
              <a:buSzPts val="1400"/>
              <a:buNone/>
              <a:defRPr/>
            </a:lvl2pPr>
            <a:lvl3pPr lvl="2" algn="l">
              <a:lnSpc>
                <a:spcPct val="100000"/>
              </a:lnSpc>
              <a:spcBef>
                <a:spcPts val="200"/>
              </a:spcBef>
              <a:spcAft>
                <a:spcPts val="0"/>
              </a:spcAft>
              <a:buSzPts val="1400"/>
              <a:buNone/>
              <a:defRPr/>
            </a:lvl3pPr>
            <a:lvl4pPr lvl="3" algn="l">
              <a:lnSpc>
                <a:spcPct val="100000"/>
              </a:lnSpc>
              <a:spcBef>
                <a:spcPts val="200"/>
              </a:spcBef>
              <a:spcAft>
                <a:spcPts val="0"/>
              </a:spcAft>
              <a:buSzPts val="1400"/>
              <a:buNone/>
              <a:defRPr/>
            </a:lvl4pPr>
            <a:lvl5pPr lvl="4" algn="l">
              <a:lnSpc>
                <a:spcPct val="100000"/>
              </a:lnSpc>
              <a:spcBef>
                <a:spcPts val="200"/>
              </a:spcBef>
              <a:spcAft>
                <a:spcPts val="0"/>
              </a:spcAft>
              <a:buSzPts val="1400"/>
              <a:buNone/>
              <a:defRPr/>
            </a:lvl5pPr>
            <a:lvl6pPr lvl="5" algn="l">
              <a:lnSpc>
                <a:spcPct val="100000"/>
              </a:lnSpc>
              <a:spcBef>
                <a:spcPts val="200"/>
              </a:spcBef>
              <a:spcAft>
                <a:spcPts val="0"/>
              </a:spcAft>
              <a:buSzPts val="1400"/>
              <a:buNone/>
              <a:defRPr/>
            </a:lvl6pPr>
            <a:lvl7pPr lvl="6" algn="l">
              <a:lnSpc>
                <a:spcPct val="100000"/>
              </a:lnSpc>
              <a:spcBef>
                <a:spcPts val="200"/>
              </a:spcBef>
              <a:spcAft>
                <a:spcPts val="0"/>
              </a:spcAft>
              <a:buSzPts val="1400"/>
              <a:buNone/>
              <a:defRPr/>
            </a:lvl7pPr>
            <a:lvl8pPr lvl="7" algn="l">
              <a:lnSpc>
                <a:spcPct val="100000"/>
              </a:lnSpc>
              <a:spcBef>
                <a:spcPts val="200"/>
              </a:spcBef>
              <a:spcAft>
                <a:spcPts val="0"/>
              </a:spcAft>
              <a:buSzPts val="1400"/>
              <a:buNone/>
              <a:defRPr/>
            </a:lvl8pPr>
            <a:lvl9pPr lvl="8" algn="l">
              <a:lnSpc>
                <a:spcPct val="100000"/>
              </a:lnSpc>
              <a:spcBef>
                <a:spcPts val="200"/>
              </a:spcBef>
              <a:spcAft>
                <a:spcPts val="200"/>
              </a:spcAft>
              <a:buSzPts val="1400"/>
              <a:buNone/>
              <a:defRPr/>
            </a:lvl9pPr>
          </a:lstStyle>
          <a:p/>
        </p:txBody>
      </p:sp>
      <p:sp>
        <p:nvSpPr>
          <p:cNvPr id="18" name="Google Shape;18;p2"/>
          <p:cNvSpPr txBox="1"/>
          <p:nvPr>
            <p:ph idx="5" type="subTitle"/>
          </p:nvPr>
        </p:nvSpPr>
        <p:spPr>
          <a:xfrm>
            <a:off x="5237692" y="4874750"/>
            <a:ext cx="558900" cy="92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600"/>
              <a:buNone/>
              <a:defRPr sz="600"/>
            </a:lvl1pPr>
            <a:lvl2pPr lvl="1" algn="l">
              <a:lnSpc>
                <a:spcPct val="100000"/>
              </a:lnSpc>
              <a:spcBef>
                <a:spcPts val="200"/>
              </a:spcBef>
              <a:spcAft>
                <a:spcPts val="0"/>
              </a:spcAft>
              <a:buSzPts val="1400"/>
              <a:buNone/>
              <a:defRPr/>
            </a:lvl2pPr>
            <a:lvl3pPr lvl="2" algn="l">
              <a:lnSpc>
                <a:spcPct val="100000"/>
              </a:lnSpc>
              <a:spcBef>
                <a:spcPts val="200"/>
              </a:spcBef>
              <a:spcAft>
                <a:spcPts val="0"/>
              </a:spcAft>
              <a:buSzPts val="1400"/>
              <a:buNone/>
              <a:defRPr/>
            </a:lvl3pPr>
            <a:lvl4pPr lvl="3" algn="l">
              <a:lnSpc>
                <a:spcPct val="100000"/>
              </a:lnSpc>
              <a:spcBef>
                <a:spcPts val="200"/>
              </a:spcBef>
              <a:spcAft>
                <a:spcPts val="0"/>
              </a:spcAft>
              <a:buSzPts val="1400"/>
              <a:buNone/>
              <a:defRPr/>
            </a:lvl4pPr>
            <a:lvl5pPr lvl="4" algn="l">
              <a:lnSpc>
                <a:spcPct val="100000"/>
              </a:lnSpc>
              <a:spcBef>
                <a:spcPts val="200"/>
              </a:spcBef>
              <a:spcAft>
                <a:spcPts val="0"/>
              </a:spcAft>
              <a:buSzPts val="1400"/>
              <a:buNone/>
              <a:defRPr/>
            </a:lvl5pPr>
            <a:lvl6pPr lvl="5" algn="l">
              <a:lnSpc>
                <a:spcPct val="100000"/>
              </a:lnSpc>
              <a:spcBef>
                <a:spcPts val="200"/>
              </a:spcBef>
              <a:spcAft>
                <a:spcPts val="0"/>
              </a:spcAft>
              <a:buSzPts val="1400"/>
              <a:buNone/>
              <a:defRPr/>
            </a:lvl6pPr>
            <a:lvl7pPr lvl="6" algn="l">
              <a:lnSpc>
                <a:spcPct val="100000"/>
              </a:lnSpc>
              <a:spcBef>
                <a:spcPts val="200"/>
              </a:spcBef>
              <a:spcAft>
                <a:spcPts val="0"/>
              </a:spcAft>
              <a:buSzPts val="1400"/>
              <a:buNone/>
              <a:defRPr/>
            </a:lvl7pPr>
            <a:lvl8pPr lvl="7" algn="l">
              <a:lnSpc>
                <a:spcPct val="100000"/>
              </a:lnSpc>
              <a:spcBef>
                <a:spcPts val="200"/>
              </a:spcBef>
              <a:spcAft>
                <a:spcPts val="0"/>
              </a:spcAft>
              <a:buSzPts val="1400"/>
              <a:buNone/>
              <a:defRPr/>
            </a:lvl8pPr>
            <a:lvl9pPr lvl="8" algn="l">
              <a:lnSpc>
                <a:spcPct val="100000"/>
              </a:lnSpc>
              <a:spcBef>
                <a:spcPts val="200"/>
              </a:spcBef>
              <a:spcAft>
                <a:spcPts val="200"/>
              </a:spcAft>
              <a:buSzPts val="1400"/>
              <a:buNone/>
              <a:defRPr/>
            </a:lvl9pPr>
          </a:lstStyle>
          <a:p/>
        </p:txBody>
      </p:sp>
      <p:sp>
        <p:nvSpPr>
          <p:cNvPr id="19" name="Google Shape;19;p2"/>
          <p:cNvSpPr txBox="1"/>
          <p:nvPr/>
        </p:nvSpPr>
        <p:spPr>
          <a:xfrm>
            <a:off x="3726222" y="4874750"/>
            <a:ext cx="175800" cy="924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Calibri"/>
                <a:ea typeface="Calibri"/>
                <a:cs typeface="Calibri"/>
                <a:sym typeface="Calibri"/>
              </a:rPr>
              <a:t>Date:</a:t>
            </a:r>
            <a:endParaRPr b="0" i="0" sz="600" u="none" cap="none" strike="noStrike">
              <a:solidFill>
                <a:schemeClr val="lt1"/>
              </a:solidFill>
              <a:latin typeface="Calibri"/>
              <a:ea typeface="Calibri"/>
              <a:cs typeface="Calibri"/>
              <a:sym typeface="Calibri"/>
            </a:endParaRPr>
          </a:p>
        </p:txBody>
      </p:sp>
      <p:sp>
        <p:nvSpPr>
          <p:cNvPr id="20" name="Google Shape;20;p2"/>
          <p:cNvSpPr txBox="1"/>
          <p:nvPr/>
        </p:nvSpPr>
        <p:spPr>
          <a:xfrm>
            <a:off x="4948530" y="4874750"/>
            <a:ext cx="262500" cy="924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Calibri"/>
                <a:ea typeface="Calibri"/>
                <a:cs typeface="Calibri"/>
                <a:sym typeface="Calibri"/>
              </a:rPr>
              <a:t>Author:</a:t>
            </a:r>
            <a:endParaRPr b="0" i="0" sz="600" u="none" cap="none" strike="noStrike">
              <a:solidFill>
                <a:schemeClr val="lt1"/>
              </a:solidFill>
              <a:latin typeface="Calibri"/>
              <a:ea typeface="Calibri"/>
              <a:cs typeface="Calibri"/>
              <a:sym typeface="Calibri"/>
            </a:endParaRPr>
          </a:p>
        </p:txBody>
      </p:sp>
      <p:pic>
        <p:nvPicPr>
          <p:cNvPr id="21" name="Google Shape;21;p2"/>
          <p:cNvPicPr preferRelativeResize="0"/>
          <p:nvPr/>
        </p:nvPicPr>
        <p:blipFill rotWithShape="1">
          <a:blip r:embed="rId2">
            <a:alphaModFix/>
          </a:blip>
          <a:srcRect b="0" l="0" r="0" t="0"/>
          <a:stretch/>
        </p:blipFill>
        <p:spPr>
          <a:xfrm>
            <a:off x="7881843" y="473336"/>
            <a:ext cx="875203" cy="362812"/>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06">
          <p15:clr>
            <a:srgbClr val="FA7B17"/>
          </p15:clr>
        </p15:guide>
        <p15:guide id="3" pos="260">
          <p15:clr>
            <a:srgbClr val="FA7B17"/>
          </p15:clr>
        </p15:guide>
        <p15:guide id="4" pos="5498">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10 Photos">
  <p:cSld name="Title Only 1_4">
    <p:spTree>
      <p:nvGrpSpPr>
        <p:cNvPr id="110" name="Shape 110"/>
        <p:cNvGrpSpPr/>
        <p:nvPr/>
      </p:nvGrpSpPr>
      <p:grpSpPr>
        <a:xfrm>
          <a:off x="0" y="0"/>
          <a:ext cx="0" cy="0"/>
          <a:chOff x="0" y="0"/>
          <a:chExt cx="0" cy="0"/>
        </a:xfrm>
      </p:grpSpPr>
      <p:sp>
        <p:nvSpPr>
          <p:cNvPr id="111" name="Google Shape;111;p11"/>
          <p:cNvSpPr/>
          <p:nvPr/>
        </p:nvSpPr>
        <p:spPr>
          <a:xfrm>
            <a:off x="5381688" y="825075"/>
            <a:ext cx="1689900" cy="40461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12" name="Google Shape;112;p11"/>
          <p:cNvSpPr/>
          <p:nvPr/>
        </p:nvSpPr>
        <p:spPr>
          <a:xfrm>
            <a:off x="2068213" y="825075"/>
            <a:ext cx="1689900" cy="40461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13" name="Google Shape;113;p11"/>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14" name="Google Shape;114;p11"/>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115" name="Google Shape;115;p11"/>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16" name="Google Shape;116;p11"/>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17" name="Google Shape;117;p11"/>
          <p:cNvSpPr/>
          <p:nvPr/>
        </p:nvSpPr>
        <p:spPr>
          <a:xfrm>
            <a:off x="844975" y="1027330"/>
            <a:ext cx="822900" cy="8229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118" name="Google Shape;118;p11"/>
          <p:cNvCxnSpPr/>
          <p:nvPr/>
        </p:nvCxnSpPr>
        <p:spPr>
          <a:xfrm>
            <a:off x="828025" y="2321098"/>
            <a:ext cx="856800" cy="0"/>
          </a:xfrm>
          <a:prstGeom prst="straightConnector1">
            <a:avLst/>
          </a:prstGeom>
          <a:noFill/>
          <a:ln cap="flat" cmpd="sng" w="9525">
            <a:solidFill>
              <a:schemeClr val="accent3"/>
            </a:solidFill>
            <a:prstDash val="solid"/>
            <a:miter lim="800000"/>
            <a:headEnd len="sm" w="sm" type="none"/>
            <a:tailEnd len="sm" w="sm" type="none"/>
          </a:ln>
        </p:spPr>
      </p:cxnSp>
      <p:sp>
        <p:nvSpPr>
          <p:cNvPr id="119" name="Google Shape;119;p11"/>
          <p:cNvSpPr txBox="1"/>
          <p:nvPr>
            <p:ph idx="1" type="subTitle"/>
          </p:nvPr>
        </p:nvSpPr>
        <p:spPr>
          <a:xfrm>
            <a:off x="570625" y="2113502"/>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20" name="Google Shape;120;p11"/>
          <p:cNvSpPr txBox="1"/>
          <p:nvPr>
            <p:ph idx="2" type="subTitle"/>
          </p:nvPr>
        </p:nvSpPr>
        <p:spPr>
          <a:xfrm>
            <a:off x="570625" y="1941308"/>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21" name="Google Shape;121;p11"/>
          <p:cNvSpPr txBox="1"/>
          <p:nvPr>
            <p:ph idx="3" type="subTitle"/>
          </p:nvPr>
        </p:nvSpPr>
        <p:spPr>
          <a:xfrm>
            <a:off x="570625" y="2384123"/>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22" name="Google Shape;122;p11"/>
          <p:cNvSpPr/>
          <p:nvPr>
            <p:ph idx="4" type="pic"/>
          </p:nvPr>
        </p:nvSpPr>
        <p:spPr>
          <a:xfrm>
            <a:off x="913525" y="1095880"/>
            <a:ext cx="685800" cy="685800"/>
          </a:xfrm>
          <a:prstGeom prst="ellipse">
            <a:avLst/>
          </a:prstGeom>
          <a:noFill/>
          <a:ln cap="flat" cmpd="sng" w="19050">
            <a:solidFill>
              <a:schemeClr val="dk1"/>
            </a:solidFill>
            <a:prstDash val="solid"/>
            <a:round/>
            <a:headEnd len="sm" w="sm" type="none"/>
            <a:tailEnd len="sm" w="sm" type="none"/>
          </a:ln>
        </p:spPr>
      </p:sp>
      <p:sp>
        <p:nvSpPr>
          <p:cNvPr id="123" name="Google Shape;123;p11"/>
          <p:cNvSpPr/>
          <p:nvPr/>
        </p:nvSpPr>
        <p:spPr>
          <a:xfrm>
            <a:off x="844975" y="3033651"/>
            <a:ext cx="822900" cy="8229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124" name="Google Shape;124;p11"/>
          <p:cNvCxnSpPr/>
          <p:nvPr/>
        </p:nvCxnSpPr>
        <p:spPr>
          <a:xfrm>
            <a:off x="828025" y="4327419"/>
            <a:ext cx="856800" cy="0"/>
          </a:xfrm>
          <a:prstGeom prst="straightConnector1">
            <a:avLst/>
          </a:prstGeom>
          <a:noFill/>
          <a:ln cap="flat" cmpd="sng" w="9525">
            <a:solidFill>
              <a:schemeClr val="accent3"/>
            </a:solidFill>
            <a:prstDash val="solid"/>
            <a:miter lim="800000"/>
            <a:headEnd len="sm" w="sm" type="none"/>
            <a:tailEnd len="sm" w="sm" type="none"/>
          </a:ln>
        </p:spPr>
      </p:cxnSp>
      <p:sp>
        <p:nvSpPr>
          <p:cNvPr id="125" name="Google Shape;125;p11"/>
          <p:cNvSpPr txBox="1"/>
          <p:nvPr>
            <p:ph idx="5" type="subTitle"/>
          </p:nvPr>
        </p:nvSpPr>
        <p:spPr>
          <a:xfrm>
            <a:off x="570625" y="4119822"/>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26" name="Google Shape;126;p11"/>
          <p:cNvSpPr txBox="1"/>
          <p:nvPr>
            <p:ph idx="6" type="subTitle"/>
          </p:nvPr>
        </p:nvSpPr>
        <p:spPr>
          <a:xfrm>
            <a:off x="570625" y="3947629"/>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27" name="Google Shape;127;p11"/>
          <p:cNvSpPr txBox="1"/>
          <p:nvPr>
            <p:ph idx="7" type="subTitle"/>
          </p:nvPr>
        </p:nvSpPr>
        <p:spPr>
          <a:xfrm>
            <a:off x="570625" y="4390443"/>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28" name="Google Shape;128;p11"/>
          <p:cNvSpPr/>
          <p:nvPr>
            <p:ph idx="8" type="pic"/>
          </p:nvPr>
        </p:nvSpPr>
        <p:spPr>
          <a:xfrm>
            <a:off x="913525" y="3102201"/>
            <a:ext cx="685800" cy="685800"/>
          </a:xfrm>
          <a:prstGeom prst="ellipse">
            <a:avLst/>
          </a:prstGeom>
          <a:noFill/>
          <a:ln cap="flat" cmpd="sng" w="19050">
            <a:solidFill>
              <a:schemeClr val="dk1"/>
            </a:solidFill>
            <a:prstDash val="solid"/>
            <a:round/>
            <a:headEnd len="sm" w="sm" type="none"/>
            <a:tailEnd len="sm" w="sm" type="none"/>
          </a:ln>
        </p:spPr>
      </p:sp>
      <p:sp>
        <p:nvSpPr>
          <p:cNvPr id="129" name="Google Shape;129;p11"/>
          <p:cNvSpPr/>
          <p:nvPr/>
        </p:nvSpPr>
        <p:spPr>
          <a:xfrm>
            <a:off x="2501713" y="1027330"/>
            <a:ext cx="822900" cy="8229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130" name="Google Shape;130;p11"/>
          <p:cNvCxnSpPr/>
          <p:nvPr/>
        </p:nvCxnSpPr>
        <p:spPr>
          <a:xfrm>
            <a:off x="2484763" y="2321098"/>
            <a:ext cx="856800" cy="0"/>
          </a:xfrm>
          <a:prstGeom prst="straightConnector1">
            <a:avLst/>
          </a:prstGeom>
          <a:noFill/>
          <a:ln cap="flat" cmpd="sng" w="9525">
            <a:solidFill>
              <a:schemeClr val="accent3"/>
            </a:solidFill>
            <a:prstDash val="solid"/>
            <a:miter lim="800000"/>
            <a:headEnd len="sm" w="sm" type="none"/>
            <a:tailEnd len="sm" w="sm" type="none"/>
          </a:ln>
        </p:spPr>
      </p:cxnSp>
      <p:sp>
        <p:nvSpPr>
          <p:cNvPr id="131" name="Google Shape;131;p11"/>
          <p:cNvSpPr txBox="1"/>
          <p:nvPr>
            <p:ph idx="9" type="subTitle"/>
          </p:nvPr>
        </p:nvSpPr>
        <p:spPr>
          <a:xfrm>
            <a:off x="2227363" y="2113502"/>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32" name="Google Shape;132;p11"/>
          <p:cNvSpPr txBox="1"/>
          <p:nvPr>
            <p:ph idx="13" type="subTitle"/>
          </p:nvPr>
        </p:nvSpPr>
        <p:spPr>
          <a:xfrm>
            <a:off x="2227363" y="1941308"/>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33" name="Google Shape;133;p11"/>
          <p:cNvSpPr txBox="1"/>
          <p:nvPr>
            <p:ph idx="14" type="subTitle"/>
          </p:nvPr>
        </p:nvSpPr>
        <p:spPr>
          <a:xfrm>
            <a:off x="2227363" y="2384123"/>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34" name="Google Shape;134;p11"/>
          <p:cNvSpPr/>
          <p:nvPr>
            <p:ph idx="15" type="pic"/>
          </p:nvPr>
        </p:nvSpPr>
        <p:spPr>
          <a:xfrm>
            <a:off x="2570263" y="1095880"/>
            <a:ext cx="685800" cy="685800"/>
          </a:xfrm>
          <a:prstGeom prst="ellipse">
            <a:avLst/>
          </a:prstGeom>
          <a:noFill/>
          <a:ln cap="flat" cmpd="sng" w="19050">
            <a:solidFill>
              <a:schemeClr val="dk1"/>
            </a:solidFill>
            <a:prstDash val="solid"/>
            <a:round/>
            <a:headEnd len="sm" w="sm" type="none"/>
            <a:tailEnd len="sm" w="sm" type="none"/>
          </a:ln>
        </p:spPr>
      </p:sp>
      <p:sp>
        <p:nvSpPr>
          <p:cNvPr id="135" name="Google Shape;135;p11"/>
          <p:cNvSpPr/>
          <p:nvPr/>
        </p:nvSpPr>
        <p:spPr>
          <a:xfrm>
            <a:off x="2501713" y="3033651"/>
            <a:ext cx="822900" cy="8229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136" name="Google Shape;136;p11"/>
          <p:cNvCxnSpPr/>
          <p:nvPr/>
        </p:nvCxnSpPr>
        <p:spPr>
          <a:xfrm>
            <a:off x="2484763" y="4327419"/>
            <a:ext cx="856800" cy="0"/>
          </a:xfrm>
          <a:prstGeom prst="straightConnector1">
            <a:avLst/>
          </a:prstGeom>
          <a:noFill/>
          <a:ln cap="flat" cmpd="sng" w="9525">
            <a:solidFill>
              <a:schemeClr val="accent3"/>
            </a:solidFill>
            <a:prstDash val="solid"/>
            <a:miter lim="800000"/>
            <a:headEnd len="sm" w="sm" type="none"/>
            <a:tailEnd len="sm" w="sm" type="none"/>
          </a:ln>
        </p:spPr>
      </p:cxnSp>
      <p:sp>
        <p:nvSpPr>
          <p:cNvPr id="137" name="Google Shape;137;p11"/>
          <p:cNvSpPr txBox="1"/>
          <p:nvPr>
            <p:ph idx="16" type="subTitle"/>
          </p:nvPr>
        </p:nvSpPr>
        <p:spPr>
          <a:xfrm>
            <a:off x="2227363" y="4119822"/>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38" name="Google Shape;138;p11"/>
          <p:cNvSpPr txBox="1"/>
          <p:nvPr>
            <p:ph idx="17" type="subTitle"/>
          </p:nvPr>
        </p:nvSpPr>
        <p:spPr>
          <a:xfrm>
            <a:off x="2227363" y="3947629"/>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39" name="Google Shape;139;p11"/>
          <p:cNvSpPr txBox="1"/>
          <p:nvPr>
            <p:ph idx="18" type="subTitle"/>
          </p:nvPr>
        </p:nvSpPr>
        <p:spPr>
          <a:xfrm>
            <a:off x="2227363" y="4390443"/>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40" name="Google Shape;140;p11"/>
          <p:cNvSpPr/>
          <p:nvPr>
            <p:ph idx="19" type="pic"/>
          </p:nvPr>
        </p:nvSpPr>
        <p:spPr>
          <a:xfrm>
            <a:off x="2570263" y="3102201"/>
            <a:ext cx="685800" cy="685800"/>
          </a:xfrm>
          <a:prstGeom prst="ellipse">
            <a:avLst/>
          </a:prstGeom>
          <a:noFill/>
          <a:ln cap="flat" cmpd="sng" w="19050">
            <a:solidFill>
              <a:schemeClr val="dk1"/>
            </a:solidFill>
            <a:prstDash val="solid"/>
            <a:round/>
            <a:headEnd len="sm" w="sm" type="none"/>
            <a:tailEnd len="sm" w="sm" type="none"/>
          </a:ln>
        </p:spPr>
      </p:sp>
      <p:sp>
        <p:nvSpPr>
          <p:cNvPr id="141" name="Google Shape;141;p11"/>
          <p:cNvSpPr/>
          <p:nvPr/>
        </p:nvSpPr>
        <p:spPr>
          <a:xfrm>
            <a:off x="4158450" y="1027330"/>
            <a:ext cx="822900" cy="8229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142" name="Google Shape;142;p11"/>
          <p:cNvCxnSpPr/>
          <p:nvPr/>
        </p:nvCxnSpPr>
        <p:spPr>
          <a:xfrm>
            <a:off x="4141500" y="2321098"/>
            <a:ext cx="856800" cy="0"/>
          </a:xfrm>
          <a:prstGeom prst="straightConnector1">
            <a:avLst/>
          </a:prstGeom>
          <a:noFill/>
          <a:ln cap="flat" cmpd="sng" w="9525">
            <a:solidFill>
              <a:schemeClr val="accent3"/>
            </a:solidFill>
            <a:prstDash val="solid"/>
            <a:miter lim="800000"/>
            <a:headEnd len="sm" w="sm" type="none"/>
            <a:tailEnd len="sm" w="sm" type="none"/>
          </a:ln>
        </p:spPr>
      </p:cxnSp>
      <p:sp>
        <p:nvSpPr>
          <p:cNvPr id="143" name="Google Shape;143;p11"/>
          <p:cNvSpPr txBox="1"/>
          <p:nvPr>
            <p:ph idx="20" type="subTitle"/>
          </p:nvPr>
        </p:nvSpPr>
        <p:spPr>
          <a:xfrm>
            <a:off x="3884100" y="2113502"/>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44" name="Google Shape;144;p11"/>
          <p:cNvSpPr txBox="1"/>
          <p:nvPr>
            <p:ph idx="21" type="subTitle"/>
          </p:nvPr>
        </p:nvSpPr>
        <p:spPr>
          <a:xfrm>
            <a:off x="3884100" y="1941308"/>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45" name="Google Shape;145;p11"/>
          <p:cNvSpPr txBox="1"/>
          <p:nvPr>
            <p:ph idx="22" type="subTitle"/>
          </p:nvPr>
        </p:nvSpPr>
        <p:spPr>
          <a:xfrm>
            <a:off x="3884100" y="2384123"/>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46" name="Google Shape;146;p11"/>
          <p:cNvSpPr/>
          <p:nvPr>
            <p:ph idx="23" type="pic"/>
          </p:nvPr>
        </p:nvSpPr>
        <p:spPr>
          <a:xfrm>
            <a:off x="4227000" y="1095880"/>
            <a:ext cx="685800" cy="685800"/>
          </a:xfrm>
          <a:prstGeom prst="ellipse">
            <a:avLst/>
          </a:prstGeom>
          <a:noFill/>
          <a:ln cap="flat" cmpd="sng" w="19050">
            <a:solidFill>
              <a:schemeClr val="dk1"/>
            </a:solidFill>
            <a:prstDash val="solid"/>
            <a:round/>
            <a:headEnd len="sm" w="sm" type="none"/>
            <a:tailEnd len="sm" w="sm" type="none"/>
          </a:ln>
        </p:spPr>
      </p:sp>
      <p:sp>
        <p:nvSpPr>
          <p:cNvPr id="147" name="Google Shape;147;p11"/>
          <p:cNvSpPr/>
          <p:nvPr/>
        </p:nvSpPr>
        <p:spPr>
          <a:xfrm>
            <a:off x="4158450" y="3033651"/>
            <a:ext cx="822900" cy="8229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148" name="Google Shape;148;p11"/>
          <p:cNvCxnSpPr/>
          <p:nvPr/>
        </p:nvCxnSpPr>
        <p:spPr>
          <a:xfrm>
            <a:off x="4141500" y="4327419"/>
            <a:ext cx="856800" cy="0"/>
          </a:xfrm>
          <a:prstGeom prst="straightConnector1">
            <a:avLst/>
          </a:prstGeom>
          <a:noFill/>
          <a:ln cap="flat" cmpd="sng" w="9525">
            <a:solidFill>
              <a:schemeClr val="accent3"/>
            </a:solidFill>
            <a:prstDash val="solid"/>
            <a:miter lim="800000"/>
            <a:headEnd len="sm" w="sm" type="none"/>
            <a:tailEnd len="sm" w="sm" type="none"/>
          </a:ln>
        </p:spPr>
      </p:cxnSp>
      <p:sp>
        <p:nvSpPr>
          <p:cNvPr id="149" name="Google Shape;149;p11"/>
          <p:cNvSpPr txBox="1"/>
          <p:nvPr>
            <p:ph idx="24" type="subTitle"/>
          </p:nvPr>
        </p:nvSpPr>
        <p:spPr>
          <a:xfrm>
            <a:off x="3884100" y="4119822"/>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50" name="Google Shape;150;p11"/>
          <p:cNvSpPr txBox="1"/>
          <p:nvPr>
            <p:ph idx="25" type="subTitle"/>
          </p:nvPr>
        </p:nvSpPr>
        <p:spPr>
          <a:xfrm>
            <a:off x="3884100" y="3947629"/>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51" name="Google Shape;151;p11"/>
          <p:cNvSpPr txBox="1"/>
          <p:nvPr>
            <p:ph idx="26" type="subTitle"/>
          </p:nvPr>
        </p:nvSpPr>
        <p:spPr>
          <a:xfrm>
            <a:off x="3884100" y="4390443"/>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52" name="Google Shape;152;p11"/>
          <p:cNvSpPr/>
          <p:nvPr>
            <p:ph idx="27" type="pic"/>
          </p:nvPr>
        </p:nvSpPr>
        <p:spPr>
          <a:xfrm>
            <a:off x="4227000" y="3102201"/>
            <a:ext cx="685800" cy="685800"/>
          </a:xfrm>
          <a:prstGeom prst="ellipse">
            <a:avLst/>
          </a:prstGeom>
          <a:noFill/>
          <a:ln cap="flat" cmpd="sng" w="19050">
            <a:solidFill>
              <a:schemeClr val="dk1"/>
            </a:solidFill>
            <a:prstDash val="solid"/>
            <a:round/>
            <a:headEnd len="sm" w="sm" type="none"/>
            <a:tailEnd len="sm" w="sm" type="none"/>
          </a:ln>
        </p:spPr>
      </p:sp>
      <p:sp>
        <p:nvSpPr>
          <p:cNvPr id="153" name="Google Shape;153;p11"/>
          <p:cNvSpPr/>
          <p:nvPr/>
        </p:nvSpPr>
        <p:spPr>
          <a:xfrm>
            <a:off x="5815188" y="1027330"/>
            <a:ext cx="822900" cy="8229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154" name="Google Shape;154;p11"/>
          <p:cNvCxnSpPr/>
          <p:nvPr/>
        </p:nvCxnSpPr>
        <p:spPr>
          <a:xfrm>
            <a:off x="5798238" y="2321098"/>
            <a:ext cx="856800" cy="0"/>
          </a:xfrm>
          <a:prstGeom prst="straightConnector1">
            <a:avLst/>
          </a:prstGeom>
          <a:noFill/>
          <a:ln cap="flat" cmpd="sng" w="9525">
            <a:solidFill>
              <a:schemeClr val="accent3"/>
            </a:solidFill>
            <a:prstDash val="solid"/>
            <a:miter lim="800000"/>
            <a:headEnd len="sm" w="sm" type="none"/>
            <a:tailEnd len="sm" w="sm" type="none"/>
          </a:ln>
        </p:spPr>
      </p:cxnSp>
      <p:sp>
        <p:nvSpPr>
          <p:cNvPr id="155" name="Google Shape;155;p11"/>
          <p:cNvSpPr txBox="1"/>
          <p:nvPr>
            <p:ph idx="28" type="subTitle"/>
          </p:nvPr>
        </p:nvSpPr>
        <p:spPr>
          <a:xfrm>
            <a:off x="5540838" y="2113502"/>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56" name="Google Shape;156;p11"/>
          <p:cNvSpPr txBox="1"/>
          <p:nvPr>
            <p:ph idx="29" type="subTitle"/>
          </p:nvPr>
        </p:nvSpPr>
        <p:spPr>
          <a:xfrm>
            <a:off x="5540838" y="1941308"/>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57" name="Google Shape;157;p11"/>
          <p:cNvSpPr txBox="1"/>
          <p:nvPr>
            <p:ph idx="30" type="subTitle"/>
          </p:nvPr>
        </p:nvSpPr>
        <p:spPr>
          <a:xfrm>
            <a:off x="5540838" y="2384123"/>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58" name="Google Shape;158;p11"/>
          <p:cNvSpPr/>
          <p:nvPr>
            <p:ph idx="31" type="pic"/>
          </p:nvPr>
        </p:nvSpPr>
        <p:spPr>
          <a:xfrm>
            <a:off x="5883738" y="1095880"/>
            <a:ext cx="685800" cy="685800"/>
          </a:xfrm>
          <a:prstGeom prst="ellipse">
            <a:avLst/>
          </a:prstGeom>
          <a:noFill/>
          <a:ln cap="flat" cmpd="sng" w="19050">
            <a:solidFill>
              <a:schemeClr val="dk1"/>
            </a:solidFill>
            <a:prstDash val="solid"/>
            <a:round/>
            <a:headEnd len="sm" w="sm" type="none"/>
            <a:tailEnd len="sm" w="sm" type="none"/>
          </a:ln>
        </p:spPr>
      </p:sp>
      <p:sp>
        <p:nvSpPr>
          <p:cNvPr id="159" name="Google Shape;159;p11"/>
          <p:cNvSpPr/>
          <p:nvPr/>
        </p:nvSpPr>
        <p:spPr>
          <a:xfrm>
            <a:off x="5815188" y="3033651"/>
            <a:ext cx="822900" cy="8229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160" name="Google Shape;160;p11"/>
          <p:cNvCxnSpPr/>
          <p:nvPr/>
        </p:nvCxnSpPr>
        <p:spPr>
          <a:xfrm>
            <a:off x="5798238" y="4327419"/>
            <a:ext cx="856800" cy="0"/>
          </a:xfrm>
          <a:prstGeom prst="straightConnector1">
            <a:avLst/>
          </a:prstGeom>
          <a:noFill/>
          <a:ln cap="flat" cmpd="sng" w="9525">
            <a:solidFill>
              <a:schemeClr val="accent3"/>
            </a:solidFill>
            <a:prstDash val="solid"/>
            <a:miter lim="800000"/>
            <a:headEnd len="sm" w="sm" type="none"/>
            <a:tailEnd len="sm" w="sm" type="none"/>
          </a:ln>
        </p:spPr>
      </p:cxnSp>
      <p:sp>
        <p:nvSpPr>
          <p:cNvPr id="161" name="Google Shape;161;p11"/>
          <p:cNvSpPr txBox="1"/>
          <p:nvPr>
            <p:ph idx="32" type="subTitle"/>
          </p:nvPr>
        </p:nvSpPr>
        <p:spPr>
          <a:xfrm>
            <a:off x="5540838" y="4119822"/>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62" name="Google Shape;162;p11"/>
          <p:cNvSpPr txBox="1"/>
          <p:nvPr>
            <p:ph idx="33" type="subTitle"/>
          </p:nvPr>
        </p:nvSpPr>
        <p:spPr>
          <a:xfrm>
            <a:off x="5540838" y="3947629"/>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63" name="Google Shape;163;p11"/>
          <p:cNvSpPr txBox="1"/>
          <p:nvPr>
            <p:ph idx="34" type="subTitle"/>
          </p:nvPr>
        </p:nvSpPr>
        <p:spPr>
          <a:xfrm>
            <a:off x="5540838" y="4390443"/>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64" name="Google Shape;164;p11"/>
          <p:cNvSpPr/>
          <p:nvPr>
            <p:ph idx="35" type="pic"/>
          </p:nvPr>
        </p:nvSpPr>
        <p:spPr>
          <a:xfrm>
            <a:off x="5883738" y="3102201"/>
            <a:ext cx="685800" cy="685800"/>
          </a:xfrm>
          <a:prstGeom prst="ellipse">
            <a:avLst/>
          </a:prstGeom>
          <a:noFill/>
          <a:ln cap="flat" cmpd="sng" w="19050">
            <a:solidFill>
              <a:schemeClr val="dk1"/>
            </a:solidFill>
            <a:prstDash val="solid"/>
            <a:round/>
            <a:headEnd len="sm" w="sm" type="none"/>
            <a:tailEnd len="sm" w="sm" type="none"/>
          </a:ln>
        </p:spPr>
      </p:sp>
      <p:sp>
        <p:nvSpPr>
          <p:cNvPr id="165" name="Google Shape;165;p11"/>
          <p:cNvSpPr/>
          <p:nvPr/>
        </p:nvSpPr>
        <p:spPr>
          <a:xfrm>
            <a:off x="7471925" y="1027330"/>
            <a:ext cx="822900" cy="8229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166" name="Google Shape;166;p11"/>
          <p:cNvCxnSpPr/>
          <p:nvPr/>
        </p:nvCxnSpPr>
        <p:spPr>
          <a:xfrm>
            <a:off x="7454975" y="2321098"/>
            <a:ext cx="856800" cy="0"/>
          </a:xfrm>
          <a:prstGeom prst="straightConnector1">
            <a:avLst/>
          </a:prstGeom>
          <a:noFill/>
          <a:ln cap="flat" cmpd="sng" w="9525">
            <a:solidFill>
              <a:schemeClr val="accent3"/>
            </a:solidFill>
            <a:prstDash val="solid"/>
            <a:miter lim="800000"/>
            <a:headEnd len="sm" w="sm" type="none"/>
            <a:tailEnd len="sm" w="sm" type="none"/>
          </a:ln>
        </p:spPr>
      </p:cxnSp>
      <p:sp>
        <p:nvSpPr>
          <p:cNvPr id="167" name="Google Shape;167;p11"/>
          <p:cNvSpPr txBox="1"/>
          <p:nvPr>
            <p:ph idx="36" type="subTitle"/>
          </p:nvPr>
        </p:nvSpPr>
        <p:spPr>
          <a:xfrm>
            <a:off x="7197575" y="2113502"/>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68" name="Google Shape;168;p11"/>
          <p:cNvSpPr txBox="1"/>
          <p:nvPr>
            <p:ph idx="37" type="subTitle"/>
          </p:nvPr>
        </p:nvSpPr>
        <p:spPr>
          <a:xfrm>
            <a:off x="7197575" y="1941308"/>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69" name="Google Shape;169;p11"/>
          <p:cNvSpPr txBox="1"/>
          <p:nvPr>
            <p:ph idx="38" type="subTitle"/>
          </p:nvPr>
        </p:nvSpPr>
        <p:spPr>
          <a:xfrm>
            <a:off x="7197575" y="2384123"/>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70" name="Google Shape;170;p11"/>
          <p:cNvSpPr/>
          <p:nvPr>
            <p:ph idx="39" type="pic"/>
          </p:nvPr>
        </p:nvSpPr>
        <p:spPr>
          <a:xfrm>
            <a:off x="7540475" y="1095880"/>
            <a:ext cx="685800" cy="685800"/>
          </a:xfrm>
          <a:prstGeom prst="ellipse">
            <a:avLst/>
          </a:prstGeom>
          <a:noFill/>
          <a:ln cap="flat" cmpd="sng" w="19050">
            <a:solidFill>
              <a:schemeClr val="dk1"/>
            </a:solidFill>
            <a:prstDash val="solid"/>
            <a:round/>
            <a:headEnd len="sm" w="sm" type="none"/>
            <a:tailEnd len="sm" w="sm" type="none"/>
          </a:ln>
        </p:spPr>
      </p:sp>
      <p:sp>
        <p:nvSpPr>
          <p:cNvPr id="171" name="Google Shape;171;p11"/>
          <p:cNvSpPr/>
          <p:nvPr/>
        </p:nvSpPr>
        <p:spPr>
          <a:xfrm>
            <a:off x="7471925" y="3033651"/>
            <a:ext cx="822900" cy="8229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172" name="Google Shape;172;p11"/>
          <p:cNvCxnSpPr/>
          <p:nvPr/>
        </p:nvCxnSpPr>
        <p:spPr>
          <a:xfrm>
            <a:off x="7454975" y="4327419"/>
            <a:ext cx="856800" cy="0"/>
          </a:xfrm>
          <a:prstGeom prst="straightConnector1">
            <a:avLst/>
          </a:prstGeom>
          <a:noFill/>
          <a:ln cap="flat" cmpd="sng" w="9525">
            <a:solidFill>
              <a:schemeClr val="accent3"/>
            </a:solidFill>
            <a:prstDash val="solid"/>
            <a:miter lim="800000"/>
            <a:headEnd len="sm" w="sm" type="none"/>
            <a:tailEnd len="sm" w="sm" type="none"/>
          </a:ln>
        </p:spPr>
      </p:cxnSp>
      <p:sp>
        <p:nvSpPr>
          <p:cNvPr id="173" name="Google Shape;173;p11"/>
          <p:cNvSpPr txBox="1"/>
          <p:nvPr>
            <p:ph idx="40" type="subTitle"/>
          </p:nvPr>
        </p:nvSpPr>
        <p:spPr>
          <a:xfrm>
            <a:off x="7197575" y="4119822"/>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74" name="Google Shape;174;p11"/>
          <p:cNvSpPr txBox="1"/>
          <p:nvPr>
            <p:ph idx="41" type="subTitle"/>
          </p:nvPr>
        </p:nvSpPr>
        <p:spPr>
          <a:xfrm>
            <a:off x="7197575" y="3947629"/>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75" name="Google Shape;175;p11"/>
          <p:cNvSpPr txBox="1"/>
          <p:nvPr>
            <p:ph idx="42" type="subTitle"/>
          </p:nvPr>
        </p:nvSpPr>
        <p:spPr>
          <a:xfrm>
            <a:off x="7197575" y="4390443"/>
            <a:ext cx="1371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176" name="Google Shape;176;p11"/>
          <p:cNvSpPr/>
          <p:nvPr>
            <p:ph idx="43" type="pic"/>
          </p:nvPr>
        </p:nvSpPr>
        <p:spPr>
          <a:xfrm>
            <a:off x="7540475" y="3102201"/>
            <a:ext cx="685800" cy="685800"/>
          </a:xfrm>
          <a:prstGeom prst="ellipse">
            <a:avLst/>
          </a:prstGeom>
          <a:noFill/>
          <a:ln cap="flat" cmpd="sng" w="19050">
            <a:solidFill>
              <a:schemeClr val="dk1"/>
            </a:solidFill>
            <a:prstDash val="solid"/>
            <a:round/>
            <a:headEnd len="sm" w="sm" type="none"/>
            <a:tailEnd len="sm" w="sm" type="none"/>
          </a:ln>
        </p:spPr>
      </p:sp>
      <p:pic>
        <p:nvPicPr>
          <p:cNvPr id="177" name="Google Shape;177;p11"/>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25 Photos">
  <p:cSld name="Title Only 1_4_1">
    <p:spTree>
      <p:nvGrpSpPr>
        <p:cNvPr id="178" name="Shape 178"/>
        <p:cNvGrpSpPr/>
        <p:nvPr/>
      </p:nvGrpSpPr>
      <p:grpSpPr>
        <a:xfrm>
          <a:off x="0" y="0"/>
          <a:ext cx="0" cy="0"/>
          <a:chOff x="0" y="0"/>
          <a:chExt cx="0" cy="0"/>
        </a:xfrm>
      </p:grpSpPr>
      <p:sp>
        <p:nvSpPr>
          <p:cNvPr id="179" name="Google Shape;179;p12"/>
          <p:cNvSpPr/>
          <p:nvPr/>
        </p:nvSpPr>
        <p:spPr>
          <a:xfrm>
            <a:off x="415613" y="9155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0" name="Google Shape;180;p12"/>
          <p:cNvSpPr/>
          <p:nvPr/>
        </p:nvSpPr>
        <p:spPr>
          <a:xfrm>
            <a:off x="2089234" y="9155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1" name="Google Shape;181;p12"/>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82" name="Google Shape;182;p12"/>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183" name="Google Shape;183;p12"/>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4" name="Google Shape;184;p12"/>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85" name="Google Shape;185;p12"/>
          <p:cNvSpPr txBox="1"/>
          <p:nvPr>
            <p:ph idx="1" type="subTitle"/>
          </p:nvPr>
        </p:nvSpPr>
        <p:spPr>
          <a:xfrm>
            <a:off x="1042900" y="11674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186" name="Google Shape;186;p12"/>
          <p:cNvSpPr txBox="1"/>
          <p:nvPr>
            <p:ph idx="2" type="subTitle"/>
          </p:nvPr>
        </p:nvSpPr>
        <p:spPr>
          <a:xfrm>
            <a:off x="1042900" y="10200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87" name="Google Shape;187;p12"/>
          <p:cNvSpPr txBox="1"/>
          <p:nvPr>
            <p:ph idx="3" type="subTitle"/>
          </p:nvPr>
        </p:nvSpPr>
        <p:spPr>
          <a:xfrm>
            <a:off x="2716521" y="11674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188" name="Google Shape;188;p12"/>
          <p:cNvSpPr txBox="1"/>
          <p:nvPr>
            <p:ph idx="4" type="subTitle"/>
          </p:nvPr>
        </p:nvSpPr>
        <p:spPr>
          <a:xfrm>
            <a:off x="2716521" y="10200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89" name="Google Shape;189;p12"/>
          <p:cNvSpPr txBox="1"/>
          <p:nvPr>
            <p:ph idx="5" type="subTitle"/>
          </p:nvPr>
        </p:nvSpPr>
        <p:spPr>
          <a:xfrm>
            <a:off x="4390143" y="11674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190" name="Google Shape;190;p12"/>
          <p:cNvSpPr txBox="1"/>
          <p:nvPr>
            <p:ph idx="6" type="subTitle"/>
          </p:nvPr>
        </p:nvSpPr>
        <p:spPr>
          <a:xfrm>
            <a:off x="4390143" y="10200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91" name="Google Shape;191;p12"/>
          <p:cNvSpPr txBox="1"/>
          <p:nvPr>
            <p:ph idx="7" type="subTitle"/>
          </p:nvPr>
        </p:nvSpPr>
        <p:spPr>
          <a:xfrm>
            <a:off x="6063764" y="11674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192" name="Google Shape;192;p12"/>
          <p:cNvSpPr txBox="1"/>
          <p:nvPr>
            <p:ph idx="8" type="subTitle"/>
          </p:nvPr>
        </p:nvSpPr>
        <p:spPr>
          <a:xfrm>
            <a:off x="6063764" y="10200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93" name="Google Shape;193;p12"/>
          <p:cNvSpPr txBox="1"/>
          <p:nvPr>
            <p:ph idx="9" type="subTitle"/>
          </p:nvPr>
        </p:nvSpPr>
        <p:spPr>
          <a:xfrm>
            <a:off x="7737386" y="11674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194" name="Google Shape;194;p12"/>
          <p:cNvSpPr txBox="1"/>
          <p:nvPr>
            <p:ph idx="13" type="subTitle"/>
          </p:nvPr>
        </p:nvSpPr>
        <p:spPr>
          <a:xfrm>
            <a:off x="7737386" y="10200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195" name="Google Shape;195;p12"/>
          <p:cNvSpPr/>
          <p:nvPr/>
        </p:nvSpPr>
        <p:spPr>
          <a:xfrm>
            <a:off x="3762856" y="9155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6" name="Google Shape;196;p12"/>
          <p:cNvSpPr/>
          <p:nvPr/>
        </p:nvSpPr>
        <p:spPr>
          <a:xfrm>
            <a:off x="5436477" y="9155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7" name="Google Shape;197;p12"/>
          <p:cNvSpPr/>
          <p:nvPr/>
        </p:nvSpPr>
        <p:spPr>
          <a:xfrm>
            <a:off x="7110099" y="9155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98" name="Google Shape;198;p12"/>
          <p:cNvSpPr/>
          <p:nvPr>
            <p:ph idx="14" type="pic"/>
          </p:nvPr>
        </p:nvSpPr>
        <p:spPr>
          <a:xfrm>
            <a:off x="461063" y="960971"/>
            <a:ext cx="457200" cy="457200"/>
          </a:xfrm>
          <a:prstGeom prst="ellipse">
            <a:avLst/>
          </a:prstGeom>
          <a:noFill/>
          <a:ln cap="flat" cmpd="sng" w="19050">
            <a:solidFill>
              <a:schemeClr val="dk1"/>
            </a:solidFill>
            <a:prstDash val="solid"/>
            <a:round/>
            <a:headEnd len="sm" w="sm" type="none"/>
            <a:tailEnd len="sm" w="sm" type="none"/>
          </a:ln>
        </p:spPr>
      </p:sp>
      <p:sp>
        <p:nvSpPr>
          <p:cNvPr id="199" name="Google Shape;199;p12"/>
          <p:cNvSpPr/>
          <p:nvPr>
            <p:ph idx="15" type="pic"/>
          </p:nvPr>
        </p:nvSpPr>
        <p:spPr>
          <a:xfrm>
            <a:off x="2134684" y="960971"/>
            <a:ext cx="457200" cy="457200"/>
          </a:xfrm>
          <a:prstGeom prst="ellipse">
            <a:avLst/>
          </a:prstGeom>
          <a:noFill/>
          <a:ln cap="flat" cmpd="sng" w="19050">
            <a:solidFill>
              <a:schemeClr val="dk1"/>
            </a:solidFill>
            <a:prstDash val="solid"/>
            <a:round/>
            <a:headEnd len="sm" w="sm" type="none"/>
            <a:tailEnd len="sm" w="sm" type="none"/>
          </a:ln>
        </p:spPr>
      </p:sp>
      <p:sp>
        <p:nvSpPr>
          <p:cNvPr id="200" name="Google Shape;200;p12"/>
          <p:cNvSpPr/>
          <p:nvPr>
            <p:ph idx="16" type="pic"/>
          </p:nvPr>
        </p:nvSpPr>
        <p:spPr>
          <a:xfrm>
            <a:off x="3808306" y="960971"/>
            <a:ext cx="457200" cy="457200"/>
          </a:xfrm>
          <a:prstGeom prst="ellipse">
            <a:avLst/>
          </a:prstGeom>
          <a:noFill/>
          <a:ln cap="flat" cmpd="sng" w="19050">
            <a:solidFill>
              <a:schemeClr val="dk1"/>
            </a:solidFill>
            <a:prstDash val="solid"/>
            <a:round/>
            <a:headEnd len="sm" w="sm" type="none"/>
            <a:tailEnd len="sm" w="sm" type="none"/>
          </a:ln>
        </p:spPr>
      </p:sp>
      <p:sp>
        <p:nvSpPr>
          <p:cNvPr id="201" name="Google Shape;201;p12"/>
          <p:cNvSpPr/>
          <p:nvPr>
            <p:ph idx="17" type="pic"/>
          </p:nvPr>
        </p:nvSpPr>
        <p:spPr>
          <a:xfrm>
            <a:off x="5481927" y="960971"/>
            <a:ext cx="457200" cy="457200"/>
          </a:xfrm>
          <a:prstGeom prst="ellipse">
            <a:avLst/>
          </a:prstGeom>
          <a:noFill/>
          <a:ln cap="flat" cmpd="sng" w="19050">
            <a:solidFill>
              <a:schemeClr val="dk1"/>
            </a:solidFill>
            <a:prstDash val="solid"/>
            <a:round/>
            <a:headEnd len="sm" w="sm" type="none"/>
            <a:tailEnd len="sm" w="sm" type="none"/>
          </a:ln>
        </p:spPr>
      </p:sp>
      <p:sp>
        <p:nvSpPr>
          <p:cNvPr id="202" name="Google Shape;202;p12"/>
          <p:cNvSpPr/>
          <p:nvPr>
            <p:ph idx="18" type="pic"/>
          </p:nvPr>
        </p:nvSpPr>
        <p:spPr>
          <a:xfrm>
            <a:off x="7155549" y="960971"/>
            <a:ext cx="457200" cy="457200"/>
          </a:xfrm>
          <a:prstGeom prst="ellipse">
            <a:avLst/>
          </a:prstGeom>
          <a:noFill/>
          <a:ln cap="flat" cmpd="sng" w="19050">
            <a:solidFill>
              <a:schemeClr val="dk1"/>
            </a:solidFill>
            <a:prstDash val="solid"/>
            <a:round/>
            <a:headEnd len="sm" w="sm" type="none"/>
            <a:tailEnd len="sm" w="sm" type="none"/>
          </a:ln>
        </p:spPr>
      </p:sp>
      <p:sp>
        <p:nvSpPr>
          <p:cNvPr id="203" name="Google Shape;203;p12"/>
          <p:cNvSpPr/>
          <p:nvPr/>
        </p:nvSpPr>
        <p:spPr>
          <a:xfrm>
            <a:off x="415613" y="172937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4" name="Google Shape;204;p12"/>
          <p:cNvSpPr/>
          <p:nvPr/>
        </p:nvSpPr>
        <p:spPr>
          <a:xfrm>
            <a:off x="2089234" y="172937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05" name="Google Shape;205;p12"/>
          <p:cNvSpPr txBox="1"/>
          <p:nvPr>
            <p:ph idx="19" type="subTitle"/>
          </p:nvPr>
        </p:nvSpPr>
        <p:spPr>
          <a:xfrm>
            <a:off x="1042900" y="198129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06" name="Google Shape;206;p12"/>
          <p:cNvSpPr txBox="1"/>
          <p:nvPr>
            <p:ph idx="20" type="subTitle"/>
          </p:nvPr>
        </p:nvSpPr>
        <p:spPr>
          <a:xfrm>
            <a:off x="1042900" y="183392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07" name="Google Shape;207;p12"/>
          <p:cNvSpPr txBox="1"/>
          <p:nvPr>
            <p:ph idx="21" type="subTitle"/>
          </p:nvPr>
        </p:nvSpPr>
        <p:spPr>
          <a:xfrm>
            <a:off x="2716521" y="198129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08" name="Google Shape;208;p12"/>
          <p:cNvSpPr txBox="1"/>
          <p:nvPr>
            <p:ph idx="22" type="subTitle"/>
          </p:nvPr>
        </p:nvSpPr>
        <p:spPr>
          <a:xfrm>
            <a:off x="2716521" y="183392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09" name="Google Shape;209;p12"/>
          <p:cNvSpPr txBox="1"/>
          <p:nvPr>
            <p:ph idx="23" type="subTitle"/>
          </p:nvPr>
        </p:nvSpPr>
        <p:spPr>
          <a:xfrm>
            <a:off x="4390143" y="198129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10" name="Google Shape;210;p12"/>
          <p:cNvSpPr txBox="1"/>
          <p:nvPr>
            <p:ph idx="24" type="subTitle"/>
          </p:nvPr>
        </p:nvSpPr>
        <p:spPr>
          <a:xfrm>
            <a:off x="4390143" y="183392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11" name="Google Shape;211;p12"/>
          <p:cNvSpPr txBox="1"/>
          <p:nvPr>
            <p:ph idx="25" type="subTitle"/>
          </p:nvPr>
        </p:nvSpPr>
        <p:spPr>
          <a:xfrm>
            <a:off x="6063764" y="198129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12" name="Google Shape;212;p12"/>
          <p:cNvSpPr txBox="1"/>
          <p:nvPr>
            <p:ph idx="26" type="subTitle"/>
          </p:nvPr>
        </p:nvSpPr>
        <p:spPr>
          <a:xfrm>
            <a:off x="6063764" y="183392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13" name="Google Shape;213;p12"/>
          <p:cNvSpPr txBox="1"/>
          <p:nvPr>
            <p:ph idx="27" type="subTitle"/>
          </p:nvPr>
        </p:nvSpPr>
        <p:spPr>
          <a:xfrm>
            <a:off x="7737386" y="198129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14" name="Google Shape;214;p12"/>
          <p:cNvSpPr txBox="1"/>
          <p:nvPr>
            <p:ph idx="28" type="subTitle"/>
          </p:nvPr>
        </p:nvSpPr>
        <p:spPr>
          <a:xfrm>
            <a:off x="7737386" y="183392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15" name="Google Shape;215;p12"/>
          <p:cNvSpPr/>
          <p:nvPr/>
        </p:nvSpPr>
        <p:spPr>
          <a:xfrm>
            <a:off x="3762856" y="172937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6" name="Google Shape;216;p12"/>
          <p:cNvSpPr/>
          <p:nvPr/>
        </p:nvSpPr>
        <p:spPr>
          <a:xfrm>
            <a:off x="5436477" y="172937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7" name="Google Shape;217;p12"/>
          <p:cNvSpPr/>
          <p:nvPr/>
        </p:nvSpPr>
        <p:spPr>
          <a:xfrm>
            <a:off x="7110099" y="172937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18" name="Google Shape;218;p12"/>
          <p:cNvSpPr/>
          <p:nvPr>
            <p:ph idx="29" type="pic"/>
          </p:nvPr>
        </p:nvSpPr>
        <p:spPr>
          <a:xfrm>
            <a:off x="461063" y="1774821"/>
            <a:ext cx="457200" cy="457200"/>
          </a:xfrm>
          <a:prstGeom prst="ellipse">
            <a:avLst/>
          </a:prstGeom>
          <a:noFill/>
          <a:ln cap="flat" cmpd="sng" w="19050">
            <a:solidFill>
              <a:schemeClr val="dk1"/>
            </a:solidFill>
            <a:prstDash val="solid"/>
            <a:round/>
            <a:headEnd len="sm" w="sm" type="none"/>
            <a:tailEnd len="sm" w="sm" type="none"/>
          </a:ln>
        </p:spPr>
      </p:sp>
      <p:sp>
        <p:nvSpPr>
          <p:cNvPr id="219" name="Google Shape;219;p12"/>
          <p:cNvSpPr/>
          <p:nvPr>
            <p:ph idx="30" type="pic"/>
          </p:nvPr>
        </p:nvSpPr>
        <p:spPr>
          <a:xfrm>
            <a:off x="2134684" y="1774821"/>
            <a:ext cx="457200" cy="457200"/>
          </a:xfrm>
          <a:prstGeom prst="ellipse">
            <a:avLst/>
          </a:prstGeom>
          <a:noFill/>
          <a:ln cap="flat" cmpd="sng" w="19050">
            <a:solidFill>
              <a:schemeClr val="dk1"/>
            </a:solidFill>
            <a:prstDash val="solid"/>
            <a:round/>
            <a:headEnd len="sm" w="sm" type="none"/>
            <a:tailEnd len="sm" w="sm" type="none"/>
          </a:ln>
        </p:spPr>
      </p:sp>
      <p:sp>
        <p:nvSpPr>
          <p:cNvPr id="220" name="Google Shape;220;p12"/>
          <p:cNvSpPr/>
          <p:nvPr>
            <p:ph idx="31" type="pic"/>
          </p:nvPr>
        </p:nvSpPr>
        <p:spPr>
          <a:xfrm>
            <a:off x="3808306" y="1774821"/>
            <a:ext cx="457200" cy="457200"/>
          </a:xfrm>
          <a:prstGeom prst="ellipse">
            <a:avLst/>
          </a:prstGeom>
          <a:noFill/>
          <a:ln cap="flat" cmpd="sng" w="19050">
            <a:solidFill>
              <a:schemeClr val="dk1"/>
            </a:solidFill>
            <a:prstDash val="solid"/>
            <a:round/>
            <a:headEnd len="sm" w="sm" type="none"/>
            <a:tailEnd len="sm" w="sm" type="none"/>
          </a:ln>
        </p:spPr>
      </p:sp>
      <p:sp>
        <p:nvSpPr>
          <p:cNvPr id="221" name="Google Shape;221;p12"/>
          <p:cNvSpPr/>
          <p:nvPr>
            <p:ph idx="32" type="pic"/>
          </p:nvPr>
        </p:nvSpPr>
        <p:spPr>
          <a:xfrm>
            <a:off x="5481927" y="1774821"/>
            <a:ext cx="457200" cy="457200"/>
          </a:xfrm>
          <a:prstGeom prst="ellipse">
            <a:avLst/>
          </a:prstGeom>
          <a:noFill/>
          <a:ln cap="flat" cmpd="sng" w="19050">
            <a:solidFill>
              <a:schemeClr val="dk1"/>
            </a:solidFill>
            <a:prstDash val="solid"/>
            <a:round/>
            <a:headEnd len="sm" w="sm" type="none"/>
            <a:tailEnd len="sm" w="sm" type="none"/>
          </a:ln>
        </p:spPr>
      </p:sp>
      <p:sp>
        <p:nvSpPr>
          <p:cNvPr id="222" name="Google Shape;222;p12"/>
          <p:cNvSpPr/>
          <p:nvPr>
            <p:ph idx="33" type="pic"/>
          </p:nvPr>
        </p:nvSpPr>
        <p:spPr>
          <a:xfrm>
            <a:off x="7155549" y="1774821"/>
            <a:ext cx="457200" cy="457200"/>
          </a:xfrm>
          <a:prstGeom prst="ellipse">
            <a:avLst/>
          </a:prstGeom>
          <a:noFill/>
          <a:ln cap="flat" cmpd="sng" w="19050">
            <a:solidFill>
              <a:schemeClr val="dk1"/>
            </a:solidFill>
            <a:prstDash val="solid"/>
            <a:round/>
            <a:headEnd len="sm" w="sm" type="none"/>
            <a:tailEnd len="sm" w="sm" type="none"/>
          </a:ln>
        </p:spPr>
      </p:sp>
      <p:sp>
        <p:nvSpPr>
          <p:cNvPr id="223" name="Google Shape;223;p12"/>
          <p:cNvSpPr/>
          <p:nvPr/>
        </p:nvSpPr>
        <p:spPr>
          <a:xfrm>
            <a:off x="415613" y="25432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4" name="Google Shape;224;p12"/>
          <p:cNvSpPr/>
          <p:nvPr/>
        </p:nvSpPr>
        <p:spPr>
          <a:xfrm>
            <a:off x="2089234" y="25432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25" name="Google Shape;225;p12"/>
          <p:cNvSpPr txBox="1"/>
          <p:nvPr>
            <p:ph idx="34" type="subTitle"/>
          </p:nvPr>
        </p:nvSpPr>
        <p:spPr>
          <a:xfrm>
            <a:off x="1042900" y="27951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26" name="Google Shape;226;p12"/>
          <p:cNvSpPr txBox="1"/>
          <p:nvPr>
            <p:ph idx="35" type="subTitle"/>
          </p:nvPr>
        </p:nvSpPr>
        <p:spPr>
          <a:xfrm>
            <a:off x="1042900" y="26477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27" name="Google Shape;227;p12"/>
          <p:cNvSpPr txBox="1"/>
          <p:nvPr>
            <p:ph idx="36" type="subTitle"/>
          </p:nvPr>
        </p:nvSpPr>
        <p:spPr>
          <a:xfrm>
            <a:off x="2716521" y="27951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28" name="Google Shape;228;p12"/>
          <p:cNvSpPr txBox="1"/>
          <p:nvPr>
            <p:ph idx="37" type="subTitle"/>
          </p:nvPr>
        </p:nvSpPr>
        <p:spPr>
          <a:xfrm>
            <a:off x="2716521" y="26477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29" name="Google Shape;229;p12"/>
          <p:cNvSpPr txBox="1"/>
          <p:nvPr>
            <p:ph idx="38" type="subTitle"/>
          </p:nvPr>
        </p:nvSpPr>
        <p:spPr>
          <a:xfrm>
            <a:off x="4390143" y="27951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30" name="Google Shape;230;p12"/>
          <p:cNvSpPr txBox="1"/>
          <p:nvPr>
            <p:ph idx="39" type="subTitle"/>
          </p:nvPr>
        </p:nvSpPr>
        <p:spPr>
          <a:xfrm>
            <a:off x="4390143" y="26477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31" name="Google Shape;231;p12"/>
          <p:cNvSpPr txBox="1"/>
          <p:nvPr>
            <p:ph idx="40" type="subTitle"/>
          </p:nvPr>
        </p:nvSpPr>
        <p:spPr>
          <a:xfrm>
            <a:off x="6063764" y="27951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32" name="Google Shape;232;p12"/>
          <p:cNvSpPr txBox="1"/>
          <p:nvPr>
            <p:ph idx="41" type="subTitle"/>
          </p:nvPr>
        </p:nvSpPr>
        <p:spPr>
          <a:xfrm>
            <a:off x="6063764" y="26477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33" name="Google Shape;233;p12"/>
          <p:cNvSpPr txBox="1"/>
          <p:nvPr>
            <p:ph idx="42" type="subTitle"/>
          </p:nvPr>
        </p:nvSpPr>
        <p:spPr>
          <a:xfrm>
            <a:off x="7737386" y="27951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34" name="Google Shape;234;p12"/>
          <p:cNvSpPr txBox="1"/>
          <p:nvPr>
            <p:ph idx="43" type="subTitle"/>
          </p:nvPr>
        </p:nvSpPr>
        <p:spPr>
          <a:xfrm>
            <a:off x="7737386" y="26477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35" name="Google Shape;235;p12"/>
          <p:cNvSpPr/>
          <p:nvPr/>
        </p:nvSpPr>
        <p:spPr>
          <a:xfrm>
            <a:off x="3762856" y="25432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6" name="Google Shape;236;p12"/>
          <p:cNvSpPr/>
          <p:nvPr/>
        </p:nvSpPr>
        <p:spPr>
          <a:xfrm>
            <a:off x="5436477" y="25432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7" name="Google Shape;237;p12"/>
          <p:cNvSpPr/>
          <p:nvPr/>
        </p:nvSpPr>
        <p:spPr>
          <a:xfrm>
            <a:off x="7110099" y="25432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38" name="Google Shape;238;p12"/>
          <p:cNvSpPr/>
          <p:nvPr>
            <p:ph idx="44" type="pic"/>
          </p:nvPr>
        </p:nvSpPr>
        <p:spPr>
          <a:xfrm>
            <a:off x="461063" y="2588671"/>
            <a:ext cx="457200" cy="457200"/>
          </a:xfrm>
          <a:prstGeom prst="ellipse">
            <a:avLst/>
          </a:prstGeom>
          <a:noFill/>
          <a:ln cap="flat" cmpd="sng" w="19050">
            <a:solidFill>
              <a:schemeClr val="dk1"/>
            </a:solidFill>
            <a:prstDash val="solid"/>
            <a:round/>
            <a:headEnd len="sm" w="sm" type="none"/>
            <a:tailEnd len="sm" w="sm" type="none"/>
          </a:ln>
        </p:spPr>
      </p:sp>
      <p:sp>
        <p:nvSpPr>
          <p:cNvPr id="239" name="Google Shape;239;p12"/>
          <p:cNvSpPr/>
          <p:nvPr>
            <p:ph idx="45" type="pic"/>
          </p:nvPr>
        </p:nvSpPr>
        <p:spPr>
          <a:xfrm>
            <a:off x="2134684" y="2588671"/>
            <a:ext cx="457200" cy="457200"/>
          </a:xfrm>
          <a:prstGeom prst="ellipse">
            <a:avLst/>
          </a:prstGeom>
          <a:noFill/>
          <a:ln cap="flat" cmpd="sng" w="19050">
            <a:solidFill>
              <a:schemeClr val="dk1"/>
            </a:solidFill>
            <a:prstDash val="solid"/>
            <a:round/>
            <a:headEnd len="sm" w="sm" type="none"/>
            <a:tailEnd len="sm" w="sm" type="none"/>
          </a:ln>
        </p:spPr>
      </p:sp>
      <p:sp>
        <p:nvSpPr>
          <p:cNvPr id="240" name="Google Shape;240;p12"/>
          <p:cNvSpPr/>
          <p:nvPr>
            <p:ph idx="46" type="pic"/>
          </p:nvPr>
        </p:nvSpPr>
        <p:spPr>
          <a:xfrm>
            <a:off x="3808306" y="2588671"/>
            <a:ext cx="457200" cy="457200"/>
          </a:xfrm>
          <a:prstGeom prst="ellipse">
            <a:avLst/>
          </a:prstGeom>
          <a:noFill/>
          <a:ln cap="flat" cmpd="sng" w="19050">
            <a:solidFill>
              <a:schemeClr val="dk1"/>
            </a:solidFill>
            <a:prstDash val="solid"/>
            <a:round/>
            <a:headEnd len="sm" w="sm" type="none"/>
            <a:tailEnd len="sm" w="sm" type="none"/>
          </a:ln>
        </p:spPr>
      </p:sp>
      <p:sp>
        <p:nvSpPr>
          <p:cNvPr id="241" name="Google Shape;241;p12"/>
          <p:cNvSpPr/>
          <p:nvPr>
            <p:ph idx="47" type="pic"/>
          </p:nvPr>
        </p:nvSpPr>
        <p:spPr>
          <a:xfrm>
            <a:off x="5481927" y="2588671"/>
            <a:ext cx="457200" cy="457200"/>
          </a:xfrm>
          <a:prstGeom prst="ellipse">
            <a:avLst/>
          </a:prstGeom>
          <a:noFill/>
          <a:ln cap="flat" cmpd="sng" w="19050">
            <a:solidFill>
              <a:schemeClr val="dk1"/>
            </a:solidFill>
            <a:prstDash val="solid"/>
            <a:round/>
            <a:headEnd len="sm" w="sm" type="none"/>
            <a:tailEnd len="sm" w="sm" type="none"/>
          </a:ln>
        </p:spPr>
      </p:sp>
      <p:sp>
        <p:nvSpPr>
          <p:cNvPr id="242" name="Google Shape;242;p12"/>
          <p:cNvSpPr/>
          <p:nvPr>
            <p:ph idx="48" type="pic"/>
          </p:nvPr>
        </p:nvSpPr>
        <p:spPr>
          <a:xfrm>
            <a:off x="7155549" y="2588671"/>
            <a:ext cx="457200" cy="457200"/>
          </a:xfrm>
          <a:prstGeom prst="ellipse">
            <a:avLst/>
          </a:prstGeom>
          <a:noFill/>
          <a:ln cap="flat" cmpd="sng" w="19050">
            <a:solidFill>
              <a:schemeClr val="dk1"/>
            </a:solidFill>
            <a:prstDash val="solid"/>
            <a:round/>
            <a:headEnd len="sm" w="sm" type="none"/>
            <a:tailEnd len="sm" w="sm" type="none"/>
          </a:ln>
        </p:spPr>
      </p:sp>
      <p:sp>
        <p:nvSpPr>
          <p:cNvPr id="243" name="Google Shape;243;p12"/>
          <p:cNvSpPr/>
          <p:nvPr/>
        </p:nvSpPr>
        <p:spPr>
          <a:xfrm>
            <a:off x="415613" y="335707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4" name="Google Shape;244;p12"/>
          <p:cNvSpPr/>
          <p:nvPr/>
        </p:nvSpPr>
        <p:spPr>
          <a:xfrm>
            <a:off x="2089234" y="335707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45" name="Google Shape;245;p12"/>
          <p:cNvSpPr txBox="1"/>
          <p:nvPr>
            <p:ph idx="49" type="subTitle"/>
          </p:nvPr>
        </p:nvSpPr>
        <p:spPr>
          <a:xfrm>
            <a:off x="1042900" y="360899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46" name="Google Shape;246;p12"/>
          <p:cNvSpPr txBox="1"/>
          <p:nvPr>
            <p:ph idx="50" type="subTitle"/>
          </p:nvPr>
        </p:nvSpPr>
        <p:spPr>
          <a:xfrm>
            <a:off x="1042900" y="346162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47" name="Google Shape;247;p12"/>
          <p:cNvSpPr txBox="1"/>
          <p:nvPr>
            <p:ph idx="51" type="subTitle"/>
          </p:nvPr>
        </p:nvSpPr>
        <p:spPr>
          <a:xfrm>
            <a:off x="2716521" y="360899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48" name="Google Shape;248;p12"/>
          <p:cNvSpPr txBox="1"/>
          <p:nvPr>
            <p:ph idx="52" type="subTitle"/>
          </p:nvPr>
        </p:nvSpPr>
        <p:spPr>
          <a:xfrm>
            <a:off x="2716521" y="346162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49" name="Google Shape;249;p12"/>
          <p:cNvSpPr txBox="1"/>
          <p:nvPr>
            <p:ph idx="53" type="subTitle"/>
          </p:nvPr>
        </p:nvSpPr>
        <p:spPr>
          <a:xfrm>
            <a:off x="4390143" y="360899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50" name="Google Shape;250;p12"/>
          <p:cNvSpPr txBox="1"/>
          <p:nvPr>
            <p:ph idx="54" type="subTitle"/>
          </p:nvPr>
        </p:nvSpPr>
        <p:spPr>
          <a:xfrm>
            <a:off x="4390143" y="346162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51" name="Google Shape;251;p12"/>
          <p:cNvSpPr txBox="1"/>
          <p:nvPr>
            <p:ph idx="55" type="subTitle"/>
          </p:nvPr>
        </p:nvSpPr>
        <p:spPr>
          <a:xfrm>
            <a:off x="6063764" y="360899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52" name="Google Shape;252;p12"/>
          <p:cNvSpPr txBox="1"/>
          <p:nvPr>
            <p:ph idx="56" type="subTitle"/>
          </p:nvPr>
        </p:nvSpPr>
        <p:spPr>
          <a:xfrm>
            <a:off x="6063764" y="346162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53" name="Google Shape;253;p12"/>
          <p:cNvSpPr txBox="1"/>
          <p:nvPr>
            <p:ph idx="57" type="subTitle"/>
          </p:nvPr>
        </p:nvSpPr>
        <p:spPr>
          <a:xfrm>
            <a:off x="7737386" y="360899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54" name="Google Shape;254;p12"/>
          <p:cNvSpPr txBox="1"/>
          <p:nvPr>
            <p:ph idx="58" type="subTitle"/>
          </p:nvPr>
        </p:nvSpPr>
        <p:spPr>
          <a:xfrm>
            <a:off x="7737386" y="346162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55" name="Google Shape;255;p12"/>
          <p:cNvSpPr/>
          <p:nvPr/>
        </p:nvSpPr>
        <p:spPr>
          <a:xfrm>
            <a:off x="3762856" y="335707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6" name="Google Shape;256;p12"/>
          <p:cNvSpPr/>
          <p:nvPr/>
        </p:nvSpPr>
        <p:spPr>
          <a:xfrm>
            <a:off x="5436477" y="335707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7" name="Google Shape;257;p12"/>
          <p:cNvSpPr/>
          <p:nvPr/>
        </p:nvSpPr>
        <p:spPr>
          <a:xfrm>
            <a:off x="7110099" y="335707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58" name="Google Shape;258;p12"/>
          <p:cNvSpPr/>
          <p:nvPr>
            <p:ph idx="59" type="pic"/>
          </p:nvPr>
        </p:nvSpPr>
        <p:spPr>
          <a:xfrm>
            <a:off x="461063" y="3402521"/>
            <a:ext cx="457200" cy="457200"/>
          </a:xfrm>
          <a:prstGeom prst="ellipse">
            <a:avLst/>
          </a:prstGeom>
          <a:noFill/>
          <a:ln cap="flat" cmpd="sng" w="19050">
            <a:solidFill>
              <a:schemeClr val="dk1"/>
            </a:solidFill>
            <a:prstDash val="solid"/>
            <a:round/>
            <a:headEnd len="sm" w="sm" type="none"/>
            <a:tailEnd len="sm" w="sm" type="none"/>
          </a:ln>
        </p:spPr>
      </p:sp>
      <p:sp>
        <p:nvSpPr>
          <p:cNvPr id="259" name="Google Shape;259;p12"/>
          <p:cNvSpPr/>
          <p:nvPr>
            <p:ph idx="60" type="pic"/>
          </p:nvPr>
        </p:nvSpPr>
        <p:spPr>
          <a:xfrm>
            <a:off x="2134684" y="3402521"/>
            <a:ext cx="457200" cy="457200"/>
          </a:xfrm>
          <a:prstGeom prst="ellipse">
            <a:avLst/>
          </a:prstGeom>
          <a:noFill/>
          <a:ln cap="flat" cmpd="sng" w="19050">
            <a:solidFill>
              <a:schemeClr val="dk1"/>
            </a:solidFill>
            <a:prstDash val="solid"/>
            <a:round/>
            <a:headEnd len="sm" w="sm" type="none"/>
            <a:tailEnd len="sm" w="sm" type="none"/>
          </a:ln>
        </p:spPr>
      </p:sp>
      <p:sp>
        <p:nvSpPr>
          <p:cNvPr id="260" name="Google Shape;260;p12"/>
          <p:cNvSpPr/>
          <p:nvPr>
            <p:ph idx="61" type="pic"/>
          </p:nvPr>
        </p:nvSpPr>
        <p:spPr>
          <a:xfrm>
            <a:off x="3808306" y="3402521"/>
            <a:ext cx="457200" cy="457200"/>
          </a:xfrm>
          <a:prstGeom prst="ellipse">
            <a:avLst/>
          </a:prstGeom>
          <a:noFill/>
          <a:ln cap="flat" cmpd="sng" w="19050">
            <a:solidFill>
              <a:schemeClr val="dk1"/>
            </a:solidFill>
            <a:prstDash val="solid"/>
            <a:round/>
            <a:headEnd len="sm" w="sm" type="none"/>
            <a:tailEnd len="sm" w="sm" type="none"/>
          </a:ln>
        </p:spPr>
      </p:sp>
      <p:sp>
        <p:nvSpPr>
          <p:cNvPr id="261" name="Google Shape;261;p12"/>
          <p:cNvSpPr/>
          <p:nvPr>
            <p:ph idx="62" type="pic"/>
          </p:nvPr>
        </p:nvSpPr>
        <p:spPr>
          <a:xfrm>
            <a:off x="5481927" y="3402521"/>
            <a:ext cx="457200" cy="457200"/>
          </a:xfrm>
          <a:prstGeom prst="ellipse">
            <a:avLst/>
          </a:prstGeom>
          <a:noFill/>
          <a:ln cap="flat" cmpd="sng" w="19050">
            <a:solidFill>
              <a:schemeClr val="dk1"/>
            </a:solidFill>
            <a:prstDash val="solid"/>
            <a:round/>
            <a:headEnd len="sm" w="sm" type="none"/>
            <a:tailEnd len="sm" w="sm" type="none"/>
          </a:ln>
        </p:spPr>
      </p:sp>
      <p:sp>
        <p:nvSpPr>
          <p:cNvPr id="262" name="Google Shape;262;p12"/>
          <p:cNvSpPr/>
          <p:nvPr>
            <p:ph idx="63" type="pic"/>
          </p:nvPr>
        </p:nvSpPr>
        <p:spPr>
          <a:xfrm>
            <a:off x="7155549" y="3402521"/>
            <a:ext cx="457200" cy="457200"/>
          </a:xfrm>
          <a:prstGeom prst="ellipse">
            <a:avLst/>
          </a:prstGeom>
          <a:noFill/>
          <a:ln cap="flat" cmpd="sng" w="19050">
            <a:solidFill>
              <a:schemeClr val="dk1"/>
            </a:solidFill>
            <a:prstDash val="solid"/>
            <a:round/>
            <a:headEnd len="sm" w="sm" type="none"/>
            <a:tailEnd len="sm" w="sm" type="none"/>
          </a:ln>
        </p:spPr>
      </p:sp>
      <p:sp>
        <p:nvSpPr>
          <p:cNvPr id="263" name="Google Shape;263;p12"/>
          <p:cNvSpPr/>
          <p:nvPr/>
        </p:nvSpPr>
        <p:spPr>
          <a:xfrm>
            <a:off x="415613" y="41709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4" name="Google Shape;264;p12"/>
          <p:cNvSpPr/>
          <p:nvPr/>
        </p:nvSpPr>
        <p:spPr>
          <a:xfrm>
            <a:off x="2089234" y="41709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5" name="Google Shape;265;p12"/>
          <p:cNvSpPr txBox="1"/>
          <p:nvPr>
            <p:ph idx="64" type="subTitle"/>
          </p:nvPr>
        </p:nvSpPr>
        <p:spPr>
          <a:xfrm>
            <a:off x="1042900" y="44228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66" name="Google Shape;266;p12"/>
          <p:cNvSpPr txBox="1"/>
          <p:nvPr>
            <p:ph idx="65" type="subTitle"/>
          </p:nvPr>
        </p:nvSpPr>
        <p:spPr>
          <a:xfrm>
            <a:off x="1042900" y="42754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67" name="Google Shape;267;p12"/>
          <p:cNvSpPr txBox="1"/>
          <p:nvPr>
            <p:ph idx="66" type="subTitle"/>
          </p:nvPr>
        </p:nvSpPr>
        <p:spPr>
          <a:xfrm>
            <a:off x="2716521" y="44228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68" name="Google Shape;268;p12"/>
          <p:cNvSpPr txBox="1"/>
          <p:nvPr>
            <p:ph idx="67" type="subTitle"/>
          </p:nvPr>
        </p:nvSpPr>
        <p:spPr>
          <a:xfrm>
            <a:off x="2716521" y="42754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69" name="Google Shape;269;p12"/>
          <p:cNvSpPr txBox="1"/>
          <p:nvPr>
            <p:ph idx="68" type="subTitle"/>
          </p:nvPr>
        </p:nvSpPr>
        <p:spPr>
          <a:xfrm>
            <a:off x="4390143" y="44228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70" name="Google Shape;270;p12"/>
          <p:cNvSpPr txBox="1"/>
          <p:nvPr>
            <p:ph idx="69" type="subTitle"/>
          </p:nvPr>
        </p:nvSpPr>
        <p:spPr>
          <a:xfrm>
            <a:off x="4390143" y="42754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71" name="Google Shape;271;p12"/>
          <p:cNvSpPr txBox="1"/>
          <p:nvPr>
            <p:ph idx="70" type="subTitle"/>
          </p:nvPr>
        </p:nvSpPr>
        <p:spPr>
          <a:xfrm>
            <a:off x="6063764" y="44228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72" name="Google Shape;272;p12"/>
          <p:cNvSpPr txBox="1"/>
          <p:nvPr>
            <p:ph idx="71" type="subTitle"/>
          </p:nvPr>
        </p:nvSpPr>
        <p:spPr>
          <a:xfrm>
            <a:off x="6063764" y="42754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73" name="Google Shape;273;p12"/>
          <p:cNvSpPr txBox="1"/>
          <p:nvPr>
            <p:ph idx="72" type="subTitle"/>
          </p:nvPr>
        </p:nvSpPr>
        <p:spPr>
          <a:xfrm>
            <a:off x="7737386" y="4422841"/>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dk1"/>
              </a:buClr>
              <a:buSzPts val="800"/>
              <a:buNone/>
              <a:defRPr sz="800">
                <a:solidFill>
                  <a:schemeClr val="dk1"/>
                </a:solidFill>
              </a:defRPr>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74" name="Google Shape;274;p12"/>
          <p:cNvSpPr txBox="1"/>
          <p:nvPr>
            <p:ph idx="73" type="subTitle"/>
          </p:nvPr>
        </p:nvSpPr>
        <p:spPr>
          <a:xfrm>
            <a:off x="7737386" y="4275477"/>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275" name="Google Shape;275;p12"/>
          <p:cNvSpPr/>
          <p:nvPr/>
        </p:nvSpPr>
        <p:spPr>
          <a:xfrm>
            <a:off x="3762856" y="41709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6" name="Google Shape;276;p12"/>
          <p:cNvSpPr/>
          <p:nvPr/>
        </p:nvSpPr>
        <p:spPr>
          <a:xfrm>
            <a:off x="5436477" y="41709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7" name="Google Shape;277;p12"/>
          <p:cNvSpPr/>
          <p:nvPr/>
        </p:nvSpPr>
        <p:spPr>
          <a:xfrm>
            <a:off x="7110099" y="417092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8" name="Google Shape;278;p12"/>
          <p:cNvSpPr/>
          <p:nvPr>
            <p:ph idx="74" type="pic"/>
          </p:nvPr>
        </p:nvSpPr>
        <p:spPr>
          <a:xfrm>
            <a:off x="461063" y="4216371"/>
            <a:ext cx="457200" cy="457200"/>
          </a:xfrm>
          <a:prstGeom prst="ellipse">
            <a:avLst/>
          </a:prstGeom>
          <a:noFill/>
          <a:ln cap="flat" cmpd="sng" w="19050">
            <a:solidFill>
              <a:schemeClr val="dk1"/>
            </a:solidFill>
            <a:prstDash val="solid"/>
            <a:round/>
            <a:headEnd len="sm" w="sm" type="none"/>
            <a:tailEnd len="sm" w="sm" type="none"/>
          </a:ln>
        </p:spPr>
      </p:sp>
      <p:sp>
        <p:nvSpPr>
          <p:cNvPr id="279" name="Google Shape;279;p12"/>
          <p:cNvSpPr/>
          <p:nvPr>
            <p:ph idx="75" type="pic"/>
          </p:nvPr>
        </p:nvSpPr>
        <p:spPr>
          <a:xfrm>
            <a:off x="2134684" y="4216371"/>
            <a:ext cx="457200" cy="457200"/>
          </a:xfrm>
          <a:prstGeom prst="ellipse">
            <a:avLst/>
          </a:prstGeom>
          <a:noFill/>
          <a:ln cap="flat" cmpd="sng" w="19050">
            <a:solidFill>
              <a:schemeClr val="dk1"/>
            </a:solidFill>
            <a:prstDash val="solid"/>
            <a:round/>
            <a:headEnd len="sm" w="sm" type="none"/>
            <a:tailEnd len="sm" w="sm" type="none"/>
          </a:ln>
        </p:spPr>
      </p:sp>
      <p:sp>
        <p:nvSpPr>
          <p:cNvPr id="280" name="Google Shape;280;p12"/>
          <p:cNvSpPr/>
          <p:nvPr>
            <p:ph idx="76" type="pic"/>
          </p:nvPr>
        </p:nvSpPr>
        <p:spPr>
          <a:xfrm>
            <a:off x="3808306" y="4216371"/>
            <a:ext cx="457200" cy="457200"/>
          </a:xfrm>
          <a:prstGeom prst="ellipse">
            <a:avLst/>
          </a:prstGeom>
          <a:noFill/>
          <a:ln cap="flat" cmpd="sng" w="19050">
            <a:solidFill>
              <a:schemeClr val="dk1"/>
            </a:solidFill>
            <a:prstDash val="solid"/>
            <a:round/>
            <a:headEnd len="sm" w="sm" type="none"/>
            <a:tailEnd len="sm" w="sm" type="none"/>
          </a:ln>
        </p:spPr>
      </p:sp>
      <p:sp>
        <p:nvSpPr>
          <p:cNvPr id="281" name="Google Shape;281;p12"/>
          <p:cNvSpPr/>
          <p:nvPr>
            <p:ph idx="77" type="pic"/>
          </p:nvPr>
        </p:nvSpPr>
        <p:spPr>
          <a:xfrm>
            <a:off x="5481927" y="4216371"/>
            <a:ext cx="457200" cy="457200"/>
          </a:xfrm>
          <a:prstGeom prst="ellipse">
            <a:avLst/>
          </a:prstGeom>
          <a:noFill/>
          <a:ln cap="flat" cmpd="sng" w="19050">
            <a:solidFill>
              <a:schemeClr val="dk1"/>
            </a:solidFill>
            <a:prstDash val="solid"/>
            <a:round/>
            <a:headEnd len="sm" w="sm" type="none"/>
            <a:tailEnd len="sm" w="sm" type="none"/>
          </a:ln>
        </p:spPr>
      </p:sp>
      <p:sp>
        <p:nvSpPr>
          <p:cNvPr id="282" name="Google Shape;282;p12"/>
          <p:cNvSpPr/>
          <p:nvPr>
            <p:ph idx="78" type="pic"/>
          </p:nvPr>
        </p:nvSpPr>
        <p:spPr>
          <a:xfrm>
            <a:off x="7155549" y="4216371"/>
            <a:ext cx="457200" cy="457200"/>
          </a:xfrm>
          <a:prstGeom prst="ellipse">
            <a:avLst/>
          </a:prstGeom>
          <a:noFill/>
          <a:ln cap="flat" cmpd="sng" w="19050">
            <a:solidFill>
              <a:schemeClr val="dk1"/>
            </a:solidFill>
            <a:prstDash val="solid"/>
            <a:round/>
            <a:headEnd len="sm" w="sm" type="none"/>
            <a:tailEnd len="sm" w="sm" type="none"/>
          </a:ln>
        </p:spPr>
      </p:sp>
      <p:pic>
        <p:nvPicPr>
          <p:cNvPr id="283" name="Google Shape;283;p12"/>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10 Photos (Org. Chart)">
  <p:cSld name="Title Only 1_4_1_1">
    <p:spTree>
      <p:nvGrpSpPr>
        <p:cNvPr id="284" name="Shape 284"/>
        <p:cNvGrpSpPr/>
        <p:nvPr/>
      </p:nvGrpSpPr>
      <p:grpSpPr>
        <a:xfrm>
          <a:off x="0" y="0"/>
          <a:ext cx="0" cy="0"/>
          <a:chOff x="0" y="0"/>
          <a:chExt cx="0" cy="0"/>
        </a:xfrm>
      </p:grpSpPr>
      <p:sp>
        <p:nvSpPr>
          <p:cNvPr id="285" name="Google Shape;285;p13"/>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286" name="Google Shape;286;p13"/>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287" name="Google Shape;287;p13"/>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8" name="Google Shape;288;p13"/>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89" name="Google Shape;289;p13"/>
          <p:cNvSpPr txBox="1"/>
          <p:nvPr>
            <p:ph idx="1" type="subTitle"/>
          </p:nvPr>
        </p:nvSpPr>
        <p:spPr>
          <a:xfrm>
            <a:off x="4977081" y="1210408"/>
            <a:ext cx="1371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290" name="Google Shape;290;p13"/>
          <p:cNvSpPr txBox="1"/>
          <p:nvPr>
            <p:ph idx="2" type="subTitle"/>
          </p:nvPr>
        </p:nvSpPr>
        <p:spPr>
          <a:xfrm>
            <a:off x="415625" y="1193602"/>
            <a:ext cx="4572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900"/>
              <a:buNone/>
              <a:defRPr b="1" sz="900">
                <a:solidFill>
                  <a:schemeClr val="lt2"/>
                </a:solidFill>
              </a:defRPr>
            </a:lvl1pPr>
            <a:lvl2pPr lvl="1" algn="l">
              <a:lnSpc>
                <a:spcPct val="100000"/>
              </a:lnSpc>
              <a:spcBef>
                <a:spcPts val="200"/>
              </a:spcBef>
              <a:spcAft>
                <a:spcPts val="0"/>
              </a:spcAft>
              <a:buClr>
                <a:schemeClr val="lt2"/>
              </a:buClr>
              <a:buSzPts val="1000"/>
              <a:buNone/>
              <a:defRPr b="1" sz="1000">
                <a:solidFill>
                  <a:schemeClr val="lt2"/>
                </a:solidFill>
              </a:defRPr>
            </a:lvl2pPr>
            <a:lvl3pPr lvl="2" algn="l">
              <a:lnSpc>
                <a:spcPct val="100000"/>
              </a:lnSpc>
              <a:spcBef>
                <a:spcPts val="200"/>
              </a:spcBef>
              <a:spcAft>
                <a:spcPts val="0"/>
              </a:spcAft>
              <a:buClr>
                <a:schemeClr val="lt2"/>
              </a:buClr>
              <a:buSzPts val="1000"/>
              <a:buNone/>
              <a:defRPr b="1" sz="1000">
                <a:solidFill>
                  <a:schemeClr val="lt2"/>
                </a:solidFill>
              </a:defRPr>
            </a:lvl3pPr>
            <a:lvl4pPr lvl="3" algn="l">
              <a:lnSpc>
                <a:spcPct val="100000"/>
              </a:lnSpc>
              <a:spcBef>
                <a:spcPts val="200"/>
              </a:spcBef>
              <a:spcAft>
                <a:spcPts val="0"/>
              </a:spcAft>
              <a:buClr>
                <a:schemeClr val="lt2"/>
              </a:buClr>
              <a:buSzPts val="1000"/>
              <a:buNone/>
              <a:defRPr b="1" sz="1000">
                <a:solidFill>
                  <a:schemeClr val="lt2"/>
                </a:solidFill>
              </a:defRPr>
            </a:lvl4pPr>
            <a:lvl5pPr lvl="4" algn="l">
              <a:lnSpc>
                <a:spcPct val="100000"/>
              </a:lnSpc>
              <a:spcBef>
                <a:spcPts val="200"/>
              </a:spcBef>
              <a:spcAft>
                <a:spcPts val="0"/>
              </a:spcAft>
              <a:buClr>
                <a:schemeClr val="lt2"/>
              </a:buClr>
              <a:buSzPts val="1000"/>
              <a:buNone/>
              <a:defRPr b="1" sz="1000">
                <a:solidFill>
                  <a:schemeClr val="lt2"/>
                </a:solidFill>
              </a:defRPr>
            </a:lvl5pPr>
            <a:lvl6pPr lvl="5" algn="l">
              <a:lnSpc>
                <a:spcPct val="100000"/>
              </a:lnSpc>
              <a:spcBef>
                <a:spcPts val="200"/>
              </a:spcBef>
              <a:spcAft>
                <a:spcPts val="0"/>
              </a:spcAft>
              <a:buClr>
                <a:schemeClr val="lt2"/>
              </a:buClr>
              <a:buSzPts val="1000"/>
              <a:buNone/>
              <a:defRPr b="1" sz="1000">
                <a:solidFill>
                  <a:schemeClr val="lt2"/>
                </a:solidFill>
              </a:defRPr>
            </a:lvl6pPr>
            <a:lvl7pPr lvl="6" algn="l">
              <a:lnSpc>
                <a:spcPct val="100000"/>
              </a:lnSpc>
              <a:spcBef>
                <a:spcPts val="200"/>
              </a:spcBef>
              <a:spcAft>
                <a:spcPts val="0"/>
              </a:spcAft>
              <a:buClr>
                <a:schemeClr val="lt2"/>
              </a:buClr>
              <a:buSzPts val="1000"/>
              <a:buNone/>
              <a:defRPr b="1" sz="1000">
                <a:solidFill>
                  <a:schemeClr val="lt2"/>
                </a:solidFill>
              </a:defRPr>
            </a:lvl7pPr>
            <a:lvl8pPr lvl="7" algn="l">
              <a:lnSpc>
                <a:spcPct val="100000"/>
              </a:lnSpc>
              <a:spcBef>
                <a:spcPts val="200"/>
              </a:spcBef>
              <a:spcAft>
                <a:spcPts val="0"/>
              </a:spcAft>
              <a:buClr>
                <a:schemeClr val="lt2"/>
              </a:buClr>
              <a:buSzPts val="1000"/>
              <a:buNone/>
              <a:defRPr b="1" sz="1000">
                <a:solidFill>
                  <a:schemeClr val="lt2"/>
                </a:solidFill>
              </a:defRPr>
            </a:lvl8pPr>
            <a:lvl9pPr lvl="8" algn="l">
              <a:lnSpc>
                <a:spcPct val="100000"/>
              </a:lnSpc>
              <a:spcBef>
                <a:spcPts val="200"/>
              </a:spcBef>
              <a:spcAft>
                <a:spcPts val="200"/>
              </a:spcAft>
              <a:buClr>
                <a:schemeClr val="lt2"/>
              </a:buClr>
              <a:buSzPts val="1000"/>
              <a:buNone/>
              <a:defRPr b="1" sz="1000">
                <a:solidFill>
                  <a:schemeClr val="lt2"/>
                </a:solidFill>
              </a:defRPr>
            </a:lvl9pPr>
          </a:lstStyle>
          <a:p/>
        </p:txBody>
      </p:sp>
      <p:sp>
        <p:nvSpPr>
          <p:cNvPr id="291" name="Google Shape;291;p13"/>
          <p:cNvSpPr/>
          <p:nvPr/>
        </p:nvSpPr>
        <p:spPr>
          <a:xfrm>
            <a:off x="4254962" y="940492"/>
            <a:ext cx="642300" cy="6402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2" name="Google Shape;292;p13"/>
          <p:cNvSpPr/>
          <p:nvPr/>
        </p:nvSpPr>
        <p:spPr>
          <a:xfrm>
            <a:off x="1420322" y="2272468"/>
            <a:ext cx="642300" cy="6402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3" name="Google Shape;293;p13"/>
          <p:cNvSpPr/>
          <p:nvPr/>
        </p:nvSpPr>
        <p:spPr>
          <a:xfrm>
            <a:off x="4254962" y="2272469"/>
            <a:ext cx="642300" cy="6402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4" name="Google Shape;294;p13"/>
          <p:cNvSpPr/>
          <p:nvPr/>
        </p:nvSpPr>
        <p:spPr>
          <a:xfrm>
            <a:off x="7089602" y="2272469"/>
            <a:ext cx="642300" cy="6402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5" name="Google Shape;295;p13"/>
          <p:cNvSpPr/>
          <p:nvPr/>
        </p:nvSpPr>
        <p:spPr>
          <a:xfrm>
            <a:off x="711662" y="3604445"/>
            <a:ext cx="642300" cy="6402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6" name="Google Shape;296;p13"/>
          <p:cNvSpPr/>
          <p:nvPr/>
        </p:nvSpPr>
        <p:spPr>
          <a:xfrm>
            <a:off x="2128982" y="3604445"/>
            <a:ext cx="642300" cy="6402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7" name="Google Shape;297;p13"/>
          <p:cNvSpPr/>
          <p:nvPr/>
        </p:nvSpPr>
        <p:spPr>
          <a:xfrm>
            <a:off x="3546302" y="3604445"/>
            <a:ext cx="642300" cy="6402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8" name="Google Shape;298;p13"/>
          <p:cNvSpPr/>
          <p:nvPr/>
        </p:nvSpPr>
        <p:spPr>
          <a:xfrm>
            <a:off x="4963622" y="3604445"/>
            <a:ext cx="642300" cy="6402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99" name="Google Shape;299;p13"/>
          <p:cNvSpPr/>
          <p:nvPr/>
        </p:nvSpPr>
        <p:spPr>
          <a:xfrm>
            <a:off x="6380942" y="3604445"/>
            <a:ext cx="642300" cy="6402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00" name="Google Shape;300;p13"/>
          <p:cNvSpPr/>
          <p:nvPr/>
        </p:nvSpPr>
        <p:spPr>
          <a:xfrm>
            <a:off x="7798262" y="3604445"/>
            <a:ext cx="642300" cy="6402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301" name="Google Shape;301;p13"/>
          <p:cNvCxnSpPr>
            <a:stCxn id="291" idx="4"/>
            <a:endCxn id="292" idx="0"/>
          </p:cNvCxnSpPr>
          <p:nvPr/>
        </p:nvCxnSpPr>
        <p:spPr>
          <a:xfrm rot="5400000">
            <a:off x="2812862" y="509242"/>
            <a:ext cx="691800" cy="2834700"/>
          </a:xfrm>
          <a:prstGeom prst="bentConnector3">
            <a:avLst>
              <a:gd fmla="val 49998" name="adj1"/>
            </a:avLst>
          </a:prstGeom>
          <a:noFill/>
          <a:ln cap="flat" cmpd="sng" w="9525">
            <a:solidFill>
              <a:schemeClr val="accent3"/>
            </a:solidFill>
            <a:prstDash val="solid"/>
            <a:round/>
            <a:headEnd len="sm" w="sm" type="none"/>
            <a:tailEnd len="sm" w="sm" type="none"/>
          </a:ln>
        </p:spPr>
      </p:cxnSp>
      <p:cxnSp>
        <p:nvCxnSpPr>
          <p:cNvPr id="302" name="Google Shape;302;p13"/>
          <p:cNvCxnSpPr>
            <a:stCxn id="291" idx="4"/>
            <a:endCxn id="294" idx="0"/>
          </p:cNvCxnSpPr>
          <p:nvPr/>
        </p:nvCxnSpPr>
        <p:spPr>
          <a:xfrm flipH="1" rot="-5400000">
            <a:off x="5647562" y="509242"/>
            <a:ext cx="691800" cy="2834700"/>
          </a:xfrm>
          <a:prstGeom prst="bentConnector3">
            <a:avLst>
              <a:gd fmla="val 49998" name="adj1"/>
            </a:avLst>
          </a:prstGeom>
          <a:noFill/>
          <a:ln cap="flat" cmpd="sng" w="9525">
            <a:solidFill>
              <a:schemeClr val="accent3"/>
            </a:solidFill>
            <a:prstDash val="solid"/>
            <a:round/>
            <a:headEnd len="sm" w="sm" type="none"/>
            <a:tailEnd len="sm" w="sm" type="none"/>
          </a:ln>
        </p:spPr>
      </p:cxnSp>
      <p:cxnSp>
        <p:nvCxnSpPr>
          <p:cNvPr id="303" name="Google Shape;303;p13"/>
          <p:cNvCxnSpPr>
            <a:stCxn id="291" idx="4"/>
            <a:endCxn id="293" idx="0"/>
          </p:cNvCxnSpPr>
          <p:nvPr/>
        </p:nvCxnSpPr>
        <p:spPr>
          <a:xfrm flipH="1" rot="-5400000">
            <a:off x="4230512" y="1926292"/>
            <a:ext cx="691800" cy="600"/>
          </a:xfrm>
          <a:prstGeom prst="bentConnector3">
            <a:avLst>
              <a:gd fmla="val 49998" name="adj1"/>
            </a:avLst>
          </a:prstGeom>
          <a:noFill/>
          <a:ln cap="flat" cmpd="sng" w="9525">
            <a:solidFill>
              <a:schemeClr val="accent3"/>
            </a:solidFill>
            <a:prstDash val="solid"/>
            <a:round/>
            <a:headEnd len="sm" w="sm" type="none"/>
            <a:tailEnd len="sm" w="sm" type="none"/>
          </a:ln>
        </p:spPr>
      </p:cxnSp>
      <p:cxnSp>
        <p:nvCxnSpPr>
          <p:cNvPr id="304" name="Google Shape;304;p13"/>
          <p:cNvCxnSpPr>
            <a:stCxn id="292" idx="4"/>
            <a:endCxn id="295" idx="0"/>
          </p:cNvCxnSpPr>
          <p:nvPr/>
        </p:nvCxnSpPr>
        <p:spPr>
          <a:xfrm rot="5400000">
            <a:off x="1041272" y="2904268"/>
            <a:ext cx="691800" cy="708600"/>
          </a:xfrm>
          <a:prstGeom prst="bentConnector3">
            <a:avLst>
              <a:gd fmla="val 49998" name="adj1"/>
            </a:avLst>
          </a:prstGeom>
          <a:noFill/>
          <a:ln cap="flat" cmpd="sng" w="9525">
            <a:solidFill>
              <a:schemeClr val="accent3"/>
            </a:solidFill>
            <a:prstDash val="solid"/>
            <a:round/>
            <a:headEnd len="sm" w="sm" type="none"/>
            <a:tailEnd len="sm" w="sm" type="none"/>
          </a:ln>
        </p:spPr>
      </p:cxnSp>
      <p:cxnSp>
        <p:nvCxnSpPr>
          <p:cNvPr id="305" name="Google Shape;305;p13"/>
          <p:cNvCxnSpPr>
            <a:stCxn id="292" idx="4"/>
            <a:endCxn id="296" idx="0"/>
          </p:cNvCxnSpPr>
          <p:nvPr/>
        </p:nvCxnSpPr>
        <p:spPr>
          <a:xfrm flipH="1" rot="-5400000">
            <a:off x="1749872" y="2904268"/>
            <a:ext cx="691800" cy="708600"/>
          </a:xfrm>
          <a:prstGeom prst="bentConnector3">
            <a:avLst>
              <a:gd fmla="val 49998" name="adj1"/>
            </a:avLst>
          </a:prstGeom>
          <a:noFill/>
          <a:ln cap="flat" cmpd="sng" w="9525">
            <a:solidFill>
              <a:schemeClr val="accent3"/>
            </a:solidFill>
            <a:prstDash val="solid"/>
            <a:round/>
            <a:headEnd len="sm" w="sm" type="none"/>
            <a:tailEnd len="sm" w="sm" type="none"/>
          </a:ln>
        </p:spPr>
      </p:cxnSp>
      <p:cxnSp>
        <p:nvCxnSpPr>
          <p:cNvPr id="306" name="Google Shape;306;p13"/>
          <p:cNvCxnSpPr>
            <a:stCxn id="293" idx="4"/>
            <a:endCxn id="297" idx="0"/>
          </p:cNvCxnSpPr>
          <p:nvPr/>
        </p:nvCxnSpPr>
        <p:spPr>
          <a:xfrm rot="5400000">
            <a:off x="3875912" y="2904269"/>
            <a:ext cx="691800" cy="708600"/>
          </a:xfrm>
          <a:prstGeom prst="bentConnector3">
            <a:avLst>
              <a:gd fmla="val 49998" name="adj1"/>
            </a:avLst>
          </a:prstGeom>
          <a:noFill/>
          <a:ln cap="flat" cmpd="sng" w="9525">
            <a:solidFill>
              <a:schemeClr val="accent3"/>
            </a:solidFill>
            <a:prstDash val="solid"/>
            <a:round/>
            <a:headEnd len="sm" w="sm" type="none"/>
            <a:tailEnd len="sm" w="sm" type="none"/>
          </a:ln>
        </p:spPr>
      </p:cxnSp>
      <p:cxnSp>
        <p:nvCxnSpPr>
          <p:cNvPr id="307" name="Google Shape;307;p13"/>
          <p:cNvCxnSpPr>
            <a:stCxn id="293" idx="4"/>
            <a:endCxn id="298" idx="0"/>
          </p:cNvCxnSpPr>
          <p:nvPr/>
        </p:nvCxnSpPr>
        <p:spPr>
          <a:xfrm flipH="1" rot="-5400000">
            <a:off x="4584512" y="2904269"/>
            <a:ext cx="691800" cy="708600"/>
          </a:xfrm>
          <a:prstGeom prst="bentConnector3">
            <a:avLst>
              <a:gd fmla="val 49998" name="adj1"/>
            </a:avLst>
          </a:prstGeom>
          <a:noFill/>
          <a:ln cap="flat" cmpd="sng" w="9525">
            <a:solidFill>
              <a:schemeClr val="accent3"/>
            </a:solidFill>
            <a:prstDash val="solid"/>
            <a:round/>
            <a:headEnd len="sm" w="sm" type="none"/>
            <a:tailEnd len="sm" w="sm" type="none"/>
          </a:ln>
        </p:spPr>
      </p:cxnSp>
      <p:cxnSp>
        <p:nvCxnSpPr>
          <p:cNvPr id="308" name="Google Shape;308;p13"/>
          <p:cNvCxnSpPr>
            <a:stCxn id="294" idx="4"/>
            <a:endCxn id="299" idx="0"/>
          </p:cNvCxnSpPr>
          <p:nvPr/>
        </p:nvCxnSpPr>
        <p:spPr>
          <a:xfrm rot="5400000">
            <a:off x="6710552" y="2904269"/>
            <a:ext cx="691800" cy="708600"/>
          </a:xfrm>
          <a:prstGeom prst="bentConnector3">
            <a:avLst>
              <a:gd fmla="val 49998" name="adj1"/>
            </a:avLst>
          </a:prstGeom>
          <a:noFill/>
          <a:ln cap="flat" cmpd="sng" w="9525">
            <a:solidFill>
              <a:schemeClr val="accent3"/>
            </a:solidFill>
            <a:prstDash val="solid"/>
            <a:round/>
            <a:headEnd len="sm" w="sm" type="none"/>
            <a:tailEnd len="sm" w="sm" type="none"/>
          </a:ln>
        </p:spPr>
      </p:cxnSp>
      <p:cxnSp>
        <p:nvCxnSpPr>
          <p:cNvPr id="309" name="Google Shape;309;p13"/>
          <p:cNvCxnSpPr>
            <a:stCxn id="294" idx="4"/>
            <a:endCxn id="300" idx="0"/>
          </p:cNvCxnSpPr>
          <p:nvPr/>
        </p:nvCxnSpPr>
        <p:spPr>
          <a:xfrm flipH="1" rot="-5400000">
            <a:off x="7419152" y="2904269"/>
            <a:ext cx="691800" cy="708600"/>
          </a:xfrm>
          <a:prstGeom prst="bentConnector3">
            <a:avLst>
              <a:gd fmla="val 49998" name="adj1"/>
            </a:avLst>
          </a:prstGeom>
          <a:noFill/>
          <a:ln cap="flat" cmpd="sng" w="9525">
            <a:solidFill>
              <a:schemeClr val="accent3"/>
            </a:solidFill>
            <a:prstDash val="solid"/>
            <a:round/>
            <a:headEnd len="sm" w="sm" type="none"/>
            <a:tailEnd len="sm" w="sm" type="none"/>
          </a:ln>
        </p:spPr>
      </p:cxnSp>
      <p:sp>
        <p:nvSpPr>
          <p:cNvPr id="310" name="Google Shape;310;p13"/>
          <p:cNvSpPr txBox="1"/>
          <p:nvPr>
            <p:ph idx="3" type="subTitle"/>
          </p:nvPr>
        </p:nvSpPr>
        <p:spPr>
          <a:xfrm>
            <a:off x="4977081" y="1042233"/>
            <a:ext cx="1371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311" name="Google Shape;311;p13"/>
          <p:cNvSpPr/>
          <p:nvPr>
            <p:ph idx="4" type="pic"/>
          </p:nvPr>
        </p:nvSpPr>
        <p:spPr>
          <a:xfrm>
            <a:off x="4301762" y="986242"/>
            <a:ext cx="548700" cy="548700"/>
          </a:xfrm>
          <a:prstGeom prst="ellipse">
            <a:avLst/>
          </a:prstGeom>
          <a:noFill/>
          <a:ln cap="flat" cmpd="sng" w="19050">
            <a:solidFill>
              <a:schemeClr val="dk1"/>
            </a:solidFill>
            <a:prstDash val="solid"/>
            <a:round/>
            <a:headEnd len="sm" w="sm" type="none"/>
            <a:tailEnd len="sm" w="sm" type="none"/>
          </a:ln>
        </p:spPr>
      </p:sp>
      <p:sp>
        <p:nvSpPr>
          <p:cNvPr id="312" name="Google Shape;312;p13"/>
          <p:cNvSpPr/>
          <p:nvPr>
            <p:ph idx="5" type="pic"/>
          </p:nvPr>
        </p:nvSpPr>
        <p:spPr>
          <a:xfrm>
            <a:off x="1467122" y="2318218"/>
            <a:ext cx="548700" cy="548700"/>
          </a:xfrm>
          <a:prstGeom prst="ellipse">
            <a:avLst/>
          </a:prstGeom>
          <a:noFill/>
          <a:ln cap="flat" cmpd="sng" w="19050">
            <a:solidFill>
              <a:schemeClr val="dk1"/>
            </a:solidFill>
            <a:prstDash val="solid"/>
            <a:round/>
            <a:headEnd len="sm" w="sm" type="none"/>
            <a:tailEnd len="sm" w="sm" type="none"/>
          </a:ln>
        </p:spPr>
      </p:sp>
      <p:sp>
        <p:nvSpPr>
          <p:cNvPr id="313" name="Google Shape;313;p13"/>
          <p:cNvSpPr/>
          <p:nvPr>
            <p:ph idx="6" type="pic"/>
          </p:nvPr>
        </p:nvSpPr>
        <p:spPr>
          <a:xfrm>
            <a:off x="4301762" y="2318219"/>
            <a:ext cx="548700" cy="548700"/>
          </a:xfrm>
          <a:prstGeom prst="ellipse">
            <a:avLst/>
          </a:prstGeom>
          <a:noFill/>
          <a:ln cap="flat" cmpd="sng" w="19050">
            <a:solidFill>
              <a:schemeClr val="dk1"/>
            </a:solidFill>
            <a:prstDash val="solid"/>
            <a:round/>
            <a:headEnd len="sm" w="sm" type="none"/>
            <a:tailEnd len="sm" w="sm" type="none"/>
          </a:ln>
        </p:spPr>
      </p:sp>
      <p:sp>
        <p:nvSpPr>
          <p:cNvPr id="314" name="Google Shape;314;p13"/>
          <p:cNvSpPr/>
          <p:nvPr>
            <p:ph idx="7" type="pic"/>
          </p:nvPr>
        </p:nvSpPr>
        <p:spPr>
          <a:xfrm>
            <a:off x="7136402" y="2318219"/>
            <a:ext cx="548700" cy="548700"/>
          </a:xfrm>
          <a:prstGeom prst="ellipse">
            <a:avLst/>
          </a:prstGeom>
          <a:noFill/>
          <a:ln cap="flat" cmpd="sng" w="19050">
            <a:solidFill>
              <a:schemeClr val="dk1"/>
            </a:solidFill>
            <a:prstDash val="solid"/>
            <a:round/>
            <a:headEnd len="sm" w="sm" type="none"/>
            <a:tailEnd len="sm" w="sm" type="none"/>
          </a:ln>
        </p:spPr>
      </p:sp>
      <p:sp>
        <p:nvSpPr>
          <p:cNvPr id="315" name="Google Shape;315;p13"/>
          <p:cNvSpPr/>
          <p:nvPr>
            <p:ph idx="8" type="pic"/>
          </p:nvPr>
        </p:nvSpPr>
        <p:spPr>
          <a:xfrm>
            <a:off x="7845062" y="3650195"/>
            <a:ext cx="548700" cy="548700"/>
          </a:xfrm>
          <a:prstGeom prst="ellipse">
            <a:avLst/>
          </a:prstGeom>
          <a:noFill/>
          <a:ln cap="flat" cmpd="sng" w="19050">
            <a:solidFill>
              <a:schemeClr val="dk1"/>
            </a:solidFill>
            <a:prstDash val="solid"/>
            <a:round/>
            <a:headEnd len="sm" w="sm" type="none"/>
            <a:tailEnd len="sm" w="sm" type="none"/>
          </a:ln>
        </p:spPr>
      </p:sp>
      <p:sp>
        <p:nvSpPr>
          <p:cNvPr id="316" name="Google Shape;316;p13"/>
          <p:cNvSpPr/>
          <p:nvPr>
            <p:ph idx="9" type="pic"/>
          </p:nvPr>
        </p:nvSpPr>
        <p:spPr>
          <a:xfrm>
            <a:off x="6427742" y="3650195"/>
            <a:ext cx="548700" cy="548700"/>
          </a:xfrm>
          <a:prstGeom prst="ellipse">
            <a:avLst/>
          </a:prstGeom>
          <a:noFill/>
          <a:ln cap="flat" cmpd="sng" w="19050">
            <a:solidFill>
              <a:schemeClr val="dk1"/>
            </a:solidFill>
            <a:prstDash val="solid"/>
            <a:round/>
            <a:headEnd len="sm" w="sm" type="none"/>
            <a:tailEnd len="sm" w="sm" type="none"/>
          </a:ln>
        </p:spPr>
      </p:sp>
      <p:sp>
        <p:nvSpPr>
          <p:cNvPr id="317" name="Google Shape;317;p13"/>
          <p:cNvSpPr/>
          <p:nvPr>
            <p:ph idx="13" type="pic"/>
          </p:nvPr>
        </p:nvSpPr>
        <p:spPr>
          <a:xfrm>
            <a:off x="5010422" y="3650195"/>
            <a:ext cx="548700" cy="548700"/>
          </a:xfrm>
          <a:prstGeom prst="ellipse">
            <a:avLst/>
          </a:prstGeom>
          <a:noFill/>
          <a:ln cap="flat" cmpd="sng" w="19050">
            <a:solidFill>
              <a:schemeClr val="dk1"/>
            </a:solidFill>
            <a:prstDash val="solid"/>
            <a:round/>
            <a:headEnd len="sm" w="sm" type="none"/>
            <a:tailEnd len="sm" w="sm" type="none"/>
          </a:ln>
        </p:spPr>
      </p:sp>
      <p:sp>
        <p:nvSpPr>
          <p:cNvPr id="318" name="Google Shape;318;p13"/>
          <p:cNvSpPr/>
          <p:nvPr>
            <p:ph idx="14" type="pic"/>
          </p:nvPr>
        </p:nvSpPr>
        <p:spPr>
          <a:xfrm>
            <a:off x="3593102" y="3650195"/>
            <a:ext cx="548700" cy="548700"/>
          </a:xfrm>
          <a:prstGeom prst="ellipse">
            <a:avLst/>
          </a:prstGeom>
          <a:noFill/>
          <a:ln cap="flat" cmpd="sng" w="19050">
            <a:solidFill>
              <a:schemeClr val="dk1"/>
            </a:solidFill>
            <a:prstDash val="solid"/>
            <a:round/>
            <a:headEnd len="sm" w="sm" type="none"/>
            <a:tailEnd len="sm" w="sm" type="none"/>
          </a:ln>
        </p:spPr>
      </p:sp>
      <p:sp>
        <p:nvSpPr>
          <p:cNvPr id="319" name="Google Shape;319;p13"/>
          <p:cNvSpPr/>
          <p:nvPr>
            <p:ph idx="15" type="pic"/>
          </p:nvPr>
        </p:nvSpPr>
        <p:spPr>
          <a:xfrm>
            <a:off x="2175782" y="3650195"/>
            <a:ext cx="548700" cy="548700"/>
          </a:xfrm>
          <a:prstGeom prst="ellipse">
            <a:avLst/>
          </a:prstGeom>
          <a:noFill/>
          <a:ln cap="flat" cmpd="sng" w="19050">
            <a:solidFill>
              <a:schemeClr val="dk1"/>
            </a:solidFill>
            <a:prstDash val="solid"/>
            <a:round/>
            <a:headEnd len="sm" w="sm" type="none"/>
            <a:tailEnd len="sm" w="sm" type="none"/>
          </a:ln>
        </p:spPr>
      </p:sp>
      <p:sp>
        <p:nvSpPr>
          <p:cNvPr id="320" name="Google Shape;320;p13"/>
          <p:cNvSpPr/>
          <p:nvPr>
            <p:ph idx="16" type="pic"/>
          </p:nvPr>
        </p:nvSpPr>
        <p:spPr>
          <a:xfrm>
            <a:off x="758462" y="3650195"/>
            <a:ext cx="548700" cy="548700"/>
          </a:xfrm>
          <a:prstGeom prst="ellipse">
            <a:avLst/>
          </a:prstGeom>
          <a:noFill/>
          <a:ln cap="flat" cmpd="sng" w="19050">
            <a:solidFill>
              <a:schemeClr val="dk1"/>
            </a:solidFill>
            <a:prstDash val="solid"/>
            <a:round/>
            <a:headEnd len="sm" w="sm" type="none"/>
            <a:tailEnd len="sm" w="sm" type="none"/>
          </a:ln>
        </p:spPr>
      </p:sp>
      <p:sp>
        <p:nvSpPr>
          <p:cNvPr id="321" name="Google Shape;321;p13"/>
          <p:cNvSpPr txBox="1"/>
          <p:nvPr>
            <p:ph idx="17" type="subTitle"/>
          </p:nvPr>
        </p:nvSpPr>
        <p:spPr>
          <a:xfrm>
            <a:off x="415625" y="2526479"/>
            <a:ext cx="4572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900"/>
              <a:buNone/>
              <a:defRPr b="1" sz="900">
                <a:solidFill>
                  <a:schemeClr val="lt2"/>
                </a:solidFill>
              </a:defRPr>
            </a:lvl1pPr>
            <a:lvl2pPr lvl="1" algn="l">
              <a:lnSpc>
                <a:spcPct val="100000"/>
              </a:lnSpc>
              <a:spcBef>
                <a:spcPts val="200"/>
              </a:spcBef>
              <a:spcAft>
                <a:spcPts val="0"/>
              </a:spcAft>
              <a:buClr>
                <a:schemeClr val="lt2"/>
              </a:buClr>
              <a:buSzPts val="1000"/>
              <a:buNone/>
              <a:defRPr b="1" sz="1000">
                <a:solidFill>
                  <a:schemeClr val="lt2"/>
                </a:solidFill>
              </a:defRPr>
            </a:lvl2pPr>
            <a:lvl3pPr lvl="2" algn="l">
              <a:lnSpc>
                <a:spcPct val="100000"/>
              </a:lnSpc>
              <a:spcBef>
                <a:spcPts val="200"/>
              </a:spcBef>
              <a:spcAft>
                <a:spcPts val="0"/>
              </a:spcAft>
              <a:buClr>
                <a:schemeClr val="lt2"/>
              </a:buClr>
              <a:buSzPts val="1000"/>
              <a:buNone/>
              <a:defRPr b="1" sz="1000">
                <a:solidFill>
                  <a:schemeClr val="lt2"/>
                </a:solidFill>
              </a:defRPr>
            </a:lvl3pPr>
            <a:lvl4pPr lvl="3" algn="l">
              <a:lnSpc>
                <a:spcPct val="100000"/>
              </a:lnSpc>
              <a:spcBef>
                <a:spcPts val="200"/>
              </a:spcBef>
              <a:spcAft>
                <a:spcPts val="0"/>
              </a:spcAft>
              <a:buClr>
                <a:schemeClr val="lt2"/>
              </a:buClr>
              <a:buSzPts val="1000"/>
              <a:buNone/>
              <a:defRPr b="1" sz="1000">
                <a:solidFill>
                  <a:schemeClr val="lt2"/>
                </a:solidFill>
              </a:defRPr>
            </a:lvl4pPr>
            <a:lvl5pPr lvl="4" algn="l">
              <a:lnSpc>
                <a:spcPct val="100000"/>
              </a:lnSpc>
              <a:spcBef>
                <a:spcPts val="200"/>
              </a:spcBef>
              <a:spcAft>
                <a:spcPts val="0"/>
              </a:spcAft>
              <a:buClr>
                <a:schemeClr val="lt2"/>
              </a:buClr>
              <a:buSzPts val="1000"/>
              <a:buNone/>
              <a:defRPr b="1" sz="1000">
                <a:solidFill>
                  <a:schemeClr val="lt2"/>
                </a:solidFill>
              </a:defRPr>
            </a:lvl5pPr>
            <a:lvl6pPr lvl="5" algn="l">
              <a:lnSpc>
                <a:spcPct val="100000"/>
              </a:lnSpc>
              <a:spcBef>
                <a:spcPts val="200"/>
              </a:spcBef>
              <a:spcAft>
                <a:spcPts val="0"/>
              </a:spcAft>
              <a:buClr>
                <a:schemeClr val="lt2"/>
              </a:buClr>
              <a:buSzPts val="1000"/>
              <a:buNone/>
              <a:defRPr b="1" sz="1000">
                <a:solidFill>
                  <a:schemeClr val="lt2"/>
                </a:solidFill>
              </a:defRPr>
            </a:lvl6pPr>
            <a:lvl7pPr lvl="6" algn="l">
              <a:lnSpc>
                <a:spcPct val="100000"/>
              </a:lnSpc>
              <a:spcBef>
                <a:spcPts val="200"/>
              </a:spcBef>
              <a:spcAft>
                <a:spcPts val="0"/>
              </a:spcAft>
              <a:buClr>
                <a:schemeClr val="lt2"/>
              </a:buClr>
              <a:buSzPts val="1000"/>
              <a:buNone/>
              <a:defRPr b="1" sz="1000">
                <a:solidFill>
                  <a:schemeClr val="lt2"/>
                </a:solidFill>
              </a:defRPr>
            </a:lvl7pPr>
            <a:lvl8pPr lvl="7" algn="l">
              <a:lnSpc>
                <a:spcPct val="100000"/>
              </a:lnSpc>
              <a:spcBef>
                <a:spcPts val="200"/>
              </a:spcBef>
              <a:spcAft>
                <a:spcPts val="0"/>
              </a:spcAft>
              <a:buClr>
                <a:schemeClr val="lt2"/>
              </a:buClr>
              <a:buSzPts val="1000"/>
              <a:buNone/>
              <a:defRPr b="1" sz="1000">
                <a:solidFill>
                  <a:schemeClr val="lt2"/>
                </a:solidFill>
              </a:defRPr>
            </a:lvl8pPr>
            <a:lvl9pPr lvl="8" algn="l">
              <a:lnSpc>
                <a:spcPct val="100000"/>
              </a:lnSpc>
              <a:spcBef>
                <a:spcPts val="200"/>
              </a:spcBef>
              <a:spcAft>
                <a:spcPts val="200"/>
              </a:spcAft>
              <a:buClr>
                <a:schemeClr val="lt2"/>
              </a:buClr>
              <a:buSzPts val="1000"/>
              <a:buNone/>
              <a:defRPr b="1" sz="1000">
                <a:solidFill>
                  <a:schemeClr val="lt2"/>
                </a:solidFill>
              </a:defRPr>
            </a:lvl9pPr>
          </a:lstStyle>
          <a:p/>
        </p:txBody>
      </p:sp>
      <p:sp>
        <p:nvSpPr>
          <p:cNvPr id="322" name="Google Shape;322;p13"/>
          <p:cNvSpPr txBox="1"/>
          <p:nvPr>
            <p:ph idx="18" type="subTitle"/>
          </p:nvPr>
        </p:nvSpPr>
        <p:spPr>
          <a:xfrm>
            <a:off x="415625" y="3858454"/>
            <a:ext cx="4572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900"/>
              <a:buNone/>
              <a:defRPr b="1" sz="900">
                <a:solidFill>
                  <a:schemeClr val="lt2"/>
                </a:solidFill>
              </a:defRPr>
            </a:lvl1pPr>
            <a:lvl2pPr lvl="1" algn="l">
              <a:lnSpc>
                <a:spcPct val="100000"/>
              </a:lnSpc>
              <a:spcBef>
                <a:spcPts val="200"/>
              </a:spcBef>
              <a:spcAft>
                <a:spcPts val="0"/>
              </a:spcAft>
              <a:buClr>
                <a:schemeClr val="lt2"/>
              </a:buClr>
              <a:buSzPts val="1000"/>
              <a:buNone/>
              <a:defRPr b="1" sz="1000">
                <a:solidFill>
                  <a:schemeClr val="lt2"/>
                </a:solidFill>
              </a:defRPr>
            </a:lvl2pPr>
            <a:lvl3pPr lvl="2" algn="l">
              <a:lnSpc>
                <a:spcPct val="100000"/>
              </a:lnSpc>
              <a:spcBef>
                <a:spcPts val="200"/>
              </a:spcBef>
              <a:spcAft>
                <a:spcPts val="0"/>
              </a:spcAft>
              <a:buClr>
                <a:schemeClr val="lt2"/>
              </a:buClr>
              <a:buSzPts val="1000"/>
              <a:buNone/>
              <a:defRPr b="1" sz="1000">
                <a:solidFill>
                  <a:schemeClr val="lt2"/>
                </a:solidFill>
              </a:defRPr>
            </a:lvl3pPr>
            <a:lvl4pPr lvl="3" algn="l">
              <a:lnSpc>
                <a:spcPct val="100000"/>
              </a:lnSpc>
              <a:spcBef>
                <a:spcPts val="200"/>
              </a:spcBef>
              <a:spcAft>
                <a:spcPts val="0"/>
              </a:spcAft>
              <a:buClr>
                <a:schemeClr val="lt2"/>
              </a:buClr>
              <a:buSzPts val="1000"/>
              <a:buNone/>
              <a:defRPr b="1" sz="1000">
                <a:solidFill>
                  <a:schemeClr val="lt2"/>
                </a:solidFill>
              </a:defRPr>
            </a:lvl4pPr>
            <a:lvl5pPr lvl="4" algn="l">
              <a:lnSpc>
                <a:spcPct val="100000"/>
              </a:lnSpc>
              <a:spcBef>
                <a:spcPts val="200"/>
              </a:spcBef>
              <a:spcAft>
                <a:spcPts val="0"/>
              </a:spcAft>
              <a:buClr>
                <a:schemeClr val="lt2"/>
              </a:buClr>
              <a:buSzPts val="1000"/>
              <a:buNone/>
              <a:defRPr b="1" sz="1000">
                <a:solidFill>
                  <a:schemeClr val="lt2"/>
                </a:solidFill>
              </a:defRPr>
            </a:lvl5pPr>
            <a:lvl6pPr lvl="5" algn="l">
              <a:lnSpc>
                <a:spcPct val="100000"/>
              </a:lnSpc>
              <a:spcBef>
                <a:spcPts val="200"/>
              </a:spcBef>
              <a:spcAft>
                <a:spcPts val="0"/>
              </a:spcAft>
              <a:buClr>
                <a:schemeClr val="lt2"/>
              </a:buClr>
              <a:buSzPts val="1000"/>
              <a:buNone/>
              <a:defRPr b="1" sz="1000">
                <a:solidFill>
                  <a:schemeClr val="lt2"/>
                </a:solidFill>
              </a:defRPr>
            </a:lvl6pPr>
            <a:lvl7pPr lvl="6" algn="l">
              <a:lnSpc>
                <a:spcPct val="100000"/>
              </a:lnSpc>
              <a:spcBef>
                <a:spcPts val="200"/>
              </a:spcBef>
              <a:spcAft>
                <a:spcPts val="0"/>
              </a:spcAft>
              <a:buClr>
                <a:schemeClr val="lt2"/>
              </a:buClr>
              <a:buSzPts val="1000"/>
              <a:buNone/>
              <a:defRPr b="1" sz="1000">
                <a:solidFill>
                  <a:schemeClr val="lt2"/>
                </a:solidFill>
              </a:defRPr>
            </a:lvl7pPr>
            <a:lvl8pPr lvl="7" algn="l">
              <a:lnSpc>
                <a:spcPct val="100000"/>
              </a:lnSpc>
              <a:spcBef>
                <a:spcPts val="200"/>
              </a:spcBef>
              <a:spcAft>
                <a:spcPts val="0"/>
              </a:spcAft>
              <a:buClr>
                <a:schemeClr val="lt2"/>
              </a:buClr>
              <a:buSzPts val="1000"/>
              <a:buNone/>
              <a:defRPr b="1" sz="1000">
                <a:solidFill>
                  <a:schemeClr val="lt2"/>
                </a:solidFill>
              </a:defRPr>
            </a:lvl8pPr>
            <a:lvl9pPr lvl="8" algn="l">
              <a:lnSpc>
                <a:spcPct val="100000"/>
              </a:lnSpc>
              <a:spcBef>
                <a:spcPts val="200"/>
              </a:spcBef>
              <a:spcAft>
                <a:spcPts val="200"/>
              </a:spcAft>
              <a:buClr>
                <a:schemeClr val="lt2"/>
              </a:buClr>
              <a:buSzPts val="1000"/>
              <a:buNone/>
              <a:defRPr b="1" sz="1000">
                <a:solidFill>
                  <a:schemeClr val="lt2"/>
                </a:solidFill>
              </a:defRPr>
            </a:lvl9pPr>
          </a:lstStyle>
          <a:p/>
        </p:txBody>
      </p:sp>
      <p:sp>
        <p:nvSpPr>
          <p:cNvPr id="323" name="Google Shape;323;p13"/>
          <p:cNvSpPr txBox="1"/>
          <p:nvPr>
            <p:ph idx="19" type="subTitle"/>
          </p:nvPr>
        </p:nvSpPr>
        <p:spPr>
          <a:xfrm>
            <a:off x="4690481" y="4448033"/>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ctr">
              <a:lnSpc>
                <a:spcPct val="100000"/>
              </a:lnSpc>
              <a:spcBef>
                <a:spcPts val="200"/>
              </a:spcBef>
              <a:spcAft>
                <a:spcPts val="0"/>
              </a:spcAft>
              <a:buSzPts val="800"/>
              <a:buNone/>
              <a:defRPr sz="800"/>
            </a:lvl2pPr>
            <a:lvl3pPr lvl="2" algn="ctr">
              <a:lnSpc>
                <a:spcPct val="100000"/>
              </a:lnSpc>
              <a:spcBef>
                <a:spcPts val="200"/>
              </a:spcBef>
              <a:spcAft>
                <a:spcPts val="0"/>
              </a:spcAft>
              <a:buSzPts val="800"/>
              <a:buNone/>
              <a:defRPr sz="800"/>
            </a:lvl3pPr>
            <a:lvl4pPr lvl="3" algn="ctr">
              <a:lnSpc>
                <a:spcPct val="100000"/>
              </a:lnSpc>
              <a:spcBef>
                <a:spcPts val="200"/>
              </a:spcBef>
              <a:spcAft>
                <a:spcPts val="0"/>
              </a:spcAft>
              <a:buSzPts val="800"/>
              <a:buNone/>
              <a:defRPr sz="800"/>
            </a:lvl4pPr>
            <a:lvl5pPr lvl="4" algn="ctr">
              <a:lnSpc>
                <a:spcPct val="100000"/>
              </a:lnSpc>
              <a:spcBef>
                <a:spcPts val="200"/>
              </a:spcBef>
              <a:spcAft>
                <a:spcPts val="0"/>
              </a:spcAft>
              <a:buSzPts val="800"/>
              <a:buNone/>
              <a:defRPr sz="800"/>
            </a:lvl5pPr>
            <a:lvl6pPr lvl="5" algn="ctr">
              <a:lnSpc>
                <a:spcPct val="100000"/>
              </a:lnSpc>
              <a:spcBef>
                <a:spcPts val="200"/>
              </a:spcBef>
              <a:spcAft>
                <a:spcPts val="0"/>
              </a:spcAft>
              <a:buSzPts val="800"/>
              <a:buNone/>
              <a:defRPr sz="800"/>
            </a:lvl6pPr>
            <a:lvl7pPr lvl="6" algn="ctr">
              <a:lnSpc>
                <a:spcPct val="100000"/>
              </a:lnSpc>
              <a:spcBef>
                <a:spcPts val="200"/>
              </a:spcBef>
              <a:spcAft>
                <a:spcPts val="0"/>
              </a:spcAft>
              <a:buSzPts val="800"/>
              <a:buNone/>
              <a:defRPr sz="800"/>
            </a:lvl7pPr>
            <a:lvl8pPr lvl="7" algn="ctr">
              <a:lnSpc>
                <a:spcPct val="100000"/>
              </a:lnSpc>
              <a:spcBef>
                <a:spcPts val="200"/>
              </a:spcBef>
              <a:spcAft>
                <a:spcPts val="0"/>
              </a:spcAft>
              <a:buSzPts val="800"/>
              <a:buNone/>
              <a:defRPr sz="800"/>
            </a:lvl8pPr>
            <a:lvl9pPr lvl="8" algn="ctr">
              <a:lnSpc>
                <a:spcPct val="100000"/>
              </a:lnSpc>
              <a:spcBef>
                <a:spcPts val="200"/>
              </a:spcBef>
              <a:spcAft>
                <a:spcPts val="200"/>
              </a:spcAft>
              <a:buSzPts val="800"/>
              <a:buNone/>
              <a:defRPr sz="800"/>
            </a:lvl9pPr>
          </a:lstStyle>
          <a:p/>
        </p:txBody>
      </p:sp>
      <p:sp>
        <p:nvSpPr>
          <p:cNvPr id="324" name="Google Shape;324;p13"/>
          <p:cNvSpPr txBox="1"/>
          <p:nvPr>
            <p:ph idx="20" type="subTitle"/>
          </p:nvPr>
        </p:nvSpPr>
        <p:spPr>
          <a:xfrm>
            <a:off x="4690481" y="4279858"/>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900"/>
              <a:buNone/>
              <a:defRPr b="1" sz="9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325" name="Google Shape;325;p13"/>
          <p:cNvSpPr txBox="1"/>
          <p:nvPr>
            <p:ph idx="21" type="subTitle"/>
          </p:nvPr>
        </p:nvSpPr>
        <p:spPr>
          <a:xfrm>
            <a:off x="6107806" y="4448033"/>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ctr">
              <a:lnSpc>
                <a:spcPct val="100000"/>
              </a:lnSpc>
              <a:spcBef>
                <a:spcPts val="200"/>
              </a:spcBef>
              <a:spcAft>
                <a:spcPts val="0"/>
              </a:spcAft>
              <a:buSzPts val="800"/>
              <a:buNone/>
              <a:defRPr sz="800"/>
            </a:lvl2pPr>
            <a:lvl3pPr lvl="2" algn="ctr">
              <a:lnSpc>
                <a:spcPct val="100000"/>
              </a:lnSpc>
              <a:spcBef>
                <a:spcPts val="200"/>
              </a:spcBef>
              <a:spcAft>
                <a:spcPts val="0"/>
              </a:spcAft>
              <a:buSzPts val="800"/>
              <a:buNone/>
              <a:defRPr sz="800"/>
            </a:lvl3pPr>
            <a:lvl4pPr lvl="3" algn="ctr">
              <a:lnSpc>
                <a:spcPct val="100000"/>
              </a:lnSpc>
              <a:spcBef>
                <a:spcPts val="200"/>
              </a:spcBef>
              <a:spcAft>
                <a:spcPts val="0"/>
              </a:spcAft>
              <a:buSzPts val="800"/>
              <a:buNone/>
              <a:defRPr sz="800"/>
            </a:lvl4pPr>
            <a:lvl5pPr lvl="4" algn="ctr">
              <a:lnSpc>
                <a:spcPct val="100000"/>
              </a:lnSpc>
              <a:spcBef>
                <a:spcPts val="200"/>
              </a:spcBef>
              <a:spcAft>
                <a:spcPts val="0"/>
              </a:spcAft>
              <a:buSzPts val="800"/>
              <a:buNone/>
              <a:defRPr sz="800"/>
            </a:lvl5pPr>
            <a:lvl6pPr lvl="5" algn="ctr">
              <a:lnSpc>
                <a:spcPct val="100000"/>
              </a:lnSpc>
              <a:spcBef>
                <a:spcPts val="200"/>
              </a:spcBef>
              <a:spcAft>
                <a:spcPts val="0"/>
              </a:spcAft>
              <a:buSzPts val="800"/>
              <a:buNone/>
              <a:defRPr sz="800"/>
            </a:lvl6pPr>
            <a:lvl7pPr lvl="6" algn="ctr">
              <a:lnSpc>
                <a:spcPct val="100000"/>
              </a:lnSpc>
              <a:spcBef>
                <a:spcPts val="200"/>
              </a:spcBef>
              <a:spcAft>
                <a:spcPts val="0"/>
              </a:spcAft>
              <a:buSzPts val="800"/>
              <a:buNone/>
              <a:defRPr sz="800"/>
            </a:lvl7pPr>
            <a:lvl8pPr lvl="7" algn="ctr">
              <a:lnSpc>
                <a:spcPct val="100000"/>
              </a:lnSpc>
              <a:spcBef>
                <a:spcPts val="200"/>
              </a:spcBef>
              <a:spcAft>
                <a:spcPts val="0"/>
              </a:spcAft>
              <a:buSzPts val="800"/>
              <a:buNone/>
              <a:defRPr sz="800"/>
            </a:lvl8pPr>
            <a:lvl9pPr lvl="8" algn="ctr">
              <a:lnSpc>
                <a:spcPct val="100000"/>
              </a:lnSpc>
              <a:spcBef>
                <a:spcPts val="200"/>
              </a:spcBef>
              <a:spcAft>
                <a:spcPts val="200"/>
              </a:spcAft>
              <a:buSzPts val="800"/>
              <a:buNone/>
              <a:defRPr sz="800"/>
            </a:lvl9pPr>
          </a:lstStyle>
          <a:p/>
        </p:txBody>
      </p:sp>
      <p:sp>
        <p:nvSpPr>
          <p:cNvPr id="326" name="Google Shape;326;p13"/>
          <p:cNvSpPr txBox="1"/>
          <p:nvPr>
            <p:ph idx="22" type="subTitle"/>
          </p:nvPr>
        </p:nvSpPr>
        <p:spPr>
          <a:xfrm>
            <a:off x="6107806" y="4279858"/>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900"/>
              <a:buNone/>
              <a:defRPr b="1" sz="9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327" name="Google Shape;327;p13"/>
          <p:cNvSpPr txBox="1"/>
          <p:nvPr>
            <p:ph idx="23" type="subTitle"/>
          </p:nvPr>
        </p:nvSpPr>
        <p:spPr>
          <a:xfrm>
            <a:off x="7535952" y="4448033"/>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ctr">
              <a:lnSpc>
                <a:spcPct val="100000"/>
              </a:lnSpc>
              <a:spcBef>
                <a:spcPts val="200"/>
              </a:spcBef>
              <a:spcAft>
                <a:spcPts val="0"/>
              </a:spcAft>
              <a:buSzPts val="800"/>
              <a:buNone/>
              <a:defRPr sz="800"/>
            </a:lvl2pPr>
            <a:lvl3pPr lvl="2" algn="ctr">
              <a:lnSpc>
                <a:spcPct val="100000"/>
              </a:lnSpc>
              <a:spcBef>
                <a:spcPts val="200"/>
              </a:spcBef>
              <a:spcAft>
                <a:spcPts val="0"/>
              </a:spcAft>
              <a:buSzPts val="800"/>
              <a:buNone/>
              <a:defRPr sz="800"/>
            </a:lvl3pPr>
            <a:lvl4pPr lvl="3" algn="ctr">
              <a:lnSpc>
                <a:spcPct val="100000"/>
              </a:lnSpc>
              <a:spcBef>
                <a:spcPts val="200"/>
              </a:spcBef>
              <a:spcAft>
                <a:spcPts val="0"/>
              </a:spcAft>
              <a:buSzPts val="800"/>
              <a:buNone/>
              <a:defRPr sz="800"/>
            </a:lvl4pPr>
            <a:lvl5pPr lvl="4" algn="ctr">
              <a:lnSpc>
                <a:spcPct val="100000"/>
              </a:lnSpc>
              <a:spcBef>
                <a:spcPts val="200"/>
              </a:spcBef>
              <a:spcAft>
                <a:spcPts val="0"/>
              </a:spcAft>
              <a:buSzPts val="800"/>
              <a:buNone/>
              <a:defRPr sz="800"/>
            </a:lvl5pPr>
            <a:lvl6pPr lvl="5" algn="ctr">
              <a:lnSpc>
                <a:spcPct val="100000"/>
              </a:lnSpc>
              <a:spcBef>
                <a:spcPts val="200"/>
              </a:spcBef>
              <a:spcAft>
                <a:spcPts val="0"/>
              </a:spcAft>
              <a:buSzPts val="800"/>
              <a:buNone/>
              <a:defRPr sz="800"/>
            </a:lvl6pPr>
            <a:lvl7pPr lvl="6" algn="ctr">
              <a:lnSpc>
                <a:spcPct val="100000"/>
              </a:lnSpc>
              <a:spcBef>
                <a:spcPts val="200"/>
              </a:spcBef>
              <a:spcAft>
                <a:spcPts val="0"/>
              </a:spcAft>
              <a:buSzPts val="800"/>
              <a:buNone/>
              <a:defRPr sz="800"/>
            </a:lvl7pPr>
            <a:lvl8pPr lvl="7" algn="ctr">
              <a:lnSpc>
                <a:spcPct val="100000"/>
              </a:lnSpc>
              <a:spcBef>
                <a:spcPts val="200"/>
              </a:spcBef>
              <a:spcAft>
                <a:spcPts val="0"/>
              </a:spcAft>
              <a:buSzPts val="800"/>
              <a:buNone/>
              <a:defRPr sz="800"/>
            </a:lvl8pPr>
            <a:lvl9pPr lvl="8" algn="ctr">
              <a:lnSpc>
                <a:spcPct val="100000"/>
              </a:lnSpc>
              <a:spcBef>
                <a:spcPts val="200"/>
              </a:spcBef>
              <a:spcAft>
                <a:spcPts val="200"/>
              </a:spcAft>
              <a:buSzPts val="800"/>
              <a:buNone/>
              <a:defRPr sz="800"/>
            </a:lvl9pPr>
          </a:lstStyle>
          <a:p/>
        </p:txBody>
      </p:sp>
      <p:sp>
        <p:nvSpPr>
          <p:cNvPr id="328" name="Google Shape;328;p13"/>
          <p:cNvSpPr txBox="1"/>
          <p:nvPr>
            <p:ph idx="24" type="subTitle"/>
          </p:nvPr>
        </p:nvSpPr>
        <p:spPr>
          <a:xfrm>
            <a:off x="7535952" y="4279858"/>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900"/>
              <a:buNone/>
              <a:defRPr b="1" sz="9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329" name="Google Shape;329;p13"/>
          <p:cNvSpPr txBox="1"/>
          <p:nvPr>
            <p:ph idx="25" type="subTitle"/>
          </p:nvPr>
        </p:nvSpPr>
        <p:spPr>
          <a:xfrm>
            <a:off x="3274548" y="4448033"/>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ctr">
              <a:lnSpc>
                <a:spcPct val="100000"/>
              </a:lnSpc>
              <a:spcBef>
                <a:spcPts val="200"/>
              </a:spcBef>
              <a:spcAft>
                <a:spcPts val="0"/>
              </a:spcAft>
              <a:buSzPts val="800"/>
              <a:buNone/>
              <a:defRPr sz="800"/>
            </a:lvl2pPr>
            <a:lvl3pPr lvl="2" algn="ctr">
              <a:lnSpc>
                <a:spcPct val="100000"/>
              </a:lnSpc>
              <a:spcBef>
                <a:spcPts val="200"/>
              </a:spcBef>
              <a:spcAft>
                <a:spcPts val="0"/>
              </a:spcAft>
              <a:buSzPts val="800"/>
              <a:buNone/>
              <a:defRPr sz="800"/>
            </a:lvl3pPr>
            <a:lvl4pPr lvl="3" algn="ctr">
              <a:lnSpc>
                <a:spcPct val="100000"/>
              </a:lnSpc>
              <a:spcBef>
                <a:spcPts val="200"/>
              </a:spcBef>
              <a:spcAft>
                <a:spcPts val="0"/>
              </a:spcAft>
              <a:buSzPts val="800"/>
              <a:buNone/>
              <a:defRPr sz="800"/>
            </a:lvl4pPr>
            <a:lvl5pPr lvl="4" algn="ctr">
              <a:lnSpc>
                <a:spcPct val="100000"/>
              </a:lnSpc>
              <a:spcBef>
                <a:spcPts val="200"/>
              </a:spcBef>
              <a:spcAft>
                <a:spcPts val="0"/>
              </a:spcAft>
              <a:buSzPts val="800"/>
              <a:buNone/>
              <a:defRPr sz="800"/>
            </a:lvl5pPr>
            <a:lvl6pPr lvl="5" algn="ctr">
              <a:lnSpc>
                <a:spcPct val="100000"/>
              </a:lnSpc>
              <a:spcBef>
                <a:spcPts val="200"/>
              </a:spcBef>
              <a:spcAft>
                <a:spcPts val="0"/>
              </a:spcAft>
              <a:buSzPts val="800"/>
              <a:buNone/>
              <a:defRPr sz="800"/>
            </a:lvl6pPr>
            <a:lvl7pPr lvl="6" algn="ctr">
              <a:lnSpc>
                <a:spcPct val="100000"/>
              </a:lnSpc>
              <a:spcBef>
                <a:spcPts val="200"/>
              </a:spcBef>
              <a:spcAft>
                <a:spcPts val="0"/>
              </a:spcAft>
              <a:buSzPts val="800"/>
              <a:buNone/>
              <a:defRPr sz="800"/>
            </a:lvl7pPr>
            <a:lvl8pPr lvl="7" algn="ctr">
              <a:lnSpc>
                <a:spcPct val="100000"/>
              </a:lnSpc>
              <a:spcBef>
                <a:spcPts val="200"/>
              </a:spcBef>
              <a:spcAft>
                <a:spcPts val="0"/>
              </a:spcAft>
              <a:buSzPts val="800"/>
              <a:buNone/>
              <a:defRPr sz="800"/>
            </a:lvl8pPr>
            <a:lvl9pPr lvl="8" algn="ctr">
              <a:lnSpc>
                <a:spcPct val="100000"/>
              </a:lnSpc>
              <a:spcBef>
                <a:spcPts val="200"/>
              </a:spcBef>
              <a:spcAft>
                <a:spcPts val="200"/>
              </a:spcAft>
              <a:buSzPts val="800"/>
              <a:buNone/>
              <a:defRPr sz="800"/>
            </a:lvl9pPr>
          </a:lstStyle>
          <a:p/>
        </p:txBody>
      </p:sp>
      <p:sp>
        <p:nvSpPr>
          <p:cNvPr id="330" name="Google Shape;330;p13"/>
          <p:cNvSpPr txBox="1"/>
          <p:nvPr>
            <p:ph idx="26" type="subTitle"/>
          </p:nvPr>
        </p:nvSpPr>
        <p:spPr>
          <a:xfrm>
            <a:off x="3274548" y="4279858"/>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900"/>
              <a:buNone/>
              <a:defRPr b="1" sz="9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331" name="Google Shape;331;p13"/>
          <p:cNvSpPr txBox="1"/>
          <p:nvPr>
            <p:ph idx="27" type="subTitle"/>
          </p:nvPr>
        </p:nvSpPr>
        <p:spPr>
          <a:xfrm>
            <a:off x="1857919" y="4448033"/>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ctr">
              <a:lnSpc>
                <a:spcPct val="100000"/>
              </a:lnSpc>
              <a:spcBef>
                <a:spcPts val="200"/>
              </a:spcBef>
              <a:spcAft>
                <a:spcPts val="0"/>
              </a:spcAft>
              <a:buSzPts val="800"/>
              <a:buNone/>
              <a:defRPr sz="800"/>
            </a:lvl2pPr>
            <a:lvl3pPr lvl="2" algn="ctr">
              <a:lnSpc>
                <a:spcPct val="100000"/>
              </a:lnSpc>
              <a:spcBef>
                <a:spcPts val="200"/>
              </a:spcBef>
              <a:spcAft>
                <a:spcPts val="0"/>
              </a:spcAft>
              <a:buSzPts val="800"/>
              <a:buNone/>
              <a:defRPr sz="800"/>
            </a:lvl3pPr>
            <a:lvl4pPr lvl="3" algn="ctr">
              <a:lnSpc>
                <a:spcPct val="100000"/>
              </a:lnSpc>
              <a:spcBef>
                <a:spcPts val="200"/>
              </a:spcBef>
              <a:spcAft>
                <a:spcPts val="0"/>
              </a:spcAft>
              <a:buSzPts val="800"/>
              <a:buNone/>
              <a:defRPr sz="800"/>
            </a:lvl4pPr>
            <a:lvl5pPr lvl="4" algn="ctr">
              <a:lnSpc>
                <a:spcPct val="100000"/>
              </a:lnSpc>
              <a:spcBef>
                <a:spcPts val="200"/>
              </a:spcBef>
              <a:spcAft>
                <a:spcPts val="0"/>
              </a:spcAft>
              <a:buSzPts val="800"/>
              <a:buNone/>
              <a:defRPr sz="800"/>
            </a:lvl5pPr>
            <a:lvl6pPr lvl="5" algn="ctr">
              <a:lnSpc>
                <a:spcPct val="100000"/>
              </a:lnSpc>
              <a:spcBef>
                <a:spcPts val="200"/>
              </a:spcBef>
              <a:spcAft>
                <a:spcPts val="0"/>
              </a:spcAft>
              <a:buSzPts val="800"/>
              <a:buNone/>
              <a:defRPr sz="800"/>
            </a:lvl6pPr>
            <a:lvl7pPr lvl="6" algn="ctr">
              <a:lnSpc>
                <a:spcPct val="100000"/>
              </a:lnSpc>
              <a:spcBef>
                <a:spcPts val="200"/>
              </a:spcBef>
              <a:spcAft>
                <a:spcPts val="0"/>
              </a:spcAft>
              <a:buSzPts val="800"/>
              <a:buNone/>
              <a:defRPr sz="800"/>
            </a:lvl7pPr>
            <a:lvl8pPr lvl="7" algn="ctr">
              <a:lnSpc>
                <a:spcPct val="100000"/>
              </a:lnSpc>
              <a:spcBef>
                <a:spcPts val="200"/>
              </a:spcBef>
              <a:spcAft>
                <a:spcPts val="0"/>
              </a:spcAft>
              <a:buSzPts val="800"/>
              <a:buNone/>
              <a:defRPr sz="800"/>
            </a:lvl8pPr>
            <a:lvl9pPr lvl="8" algn="ctr">
              <a:lnSpc>
                <a:spcPct val="100000"/>
              </a:lnSpc>
              <a:spcBef>
                <a:spcPts val="200"/>
              </a:spcBef>
              <a:spcAft>
                <a:spcPts val="200"/>
              </a:spcAft>
              <a:buSzPts val="800"/>
              <a:buNone/>
              <a:defRPr sz="800"/>
            </a:lvl9pPr>
          </a:lstStyle>
          <a:p/>
        </p:txBody>
      </p:sp>
      <p:sp>
        <p:nvSpPr>
          <p:cNvPr id="332" name="Google Shape;332;p13"/>
          <p:cNvSpPr txBox="1"/>
          <p:nvPr>
            <p:ph idx="28" type="subTitle"/>
          </p:nvPr>
        </p:nvSpPr>
        <p:spPr>
          <a:xfrm>
            <a:off x="1857919" y="4279858"/>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900"/>
              <a:buNone/>
              <a:defRPr b="1" sz="9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333" name="Google Shape;333;p13"/>
          <p:cNvSpPr txBox="1"/>
          <p:nvPr>
            <p:ph idx="29" type="subTitle"/>
          </p:nvPr>
        </p:nvSpPr>
        <p:spPr>
          <a:xfrm>
            <a:off x="437640" y="4448033"/>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800"/>
              <a:buNone/>
              <a:defRPr sz="800"/>
            </a:lvl1pPr>
            <a:lvl2pPr lvl="1" algn="ctr">
              <a:lnSpc>
                <a:spcPct val="100000"/>
              </a:lnSpc>
              <a:spcBef>
                <a:spcPts val="200"/>
              </a:spcBef>
              <a:spcAft>
                <a:spcPts val="0"/>
              </a:spcAft>
              <a:buSzPts val="800"/>
              <a:buNone/>
              <a:defRPr sz="800"/>
            </a:lvl2pPr>
            <a:lvl3pPr lvl="2" algn="ctr">
              <a:lnSpc>
                <a:spcPct val="100000"/>
              </a:lnSpc>
              <a:spcBef>
                <a:spcPts val="200"/>
              </a:spcBef>
              <a:spcAft>
                <a:spcPts val="0"/>
              </a:spcAft>
              <a:buSzPts val="800"/>
              <a:buNone/>
              <a:defRPr sz="800"/>
            </a:lvl3pPr>
            <a:lvl4pPr lvl="3" algn="ctr">
              <a:lnSpc>
                <a:spcPct val="100000"/>
              </a:lnSpc>
              <a:spcBef>
                <a:spcPts val="200"/>
              </a:spcBef>
              <a:spcAft>
                <a:spcPts val="0"/>
              </a:spcAft>
              <a:buSzPts val="800"/>
              <a:buNone/>
              <a:defRPr sz="800"/>
            </a:lvl4pPr>
            <a:lvl5pPr lvl="4" algn="ctr">
              <a:lnSpc>
                <a:spcPct val="100000"/>
              </a:lnSpc>
              <a:spcBef>
                <a:spcPts val="200"/>
              </a:spcBef>
              <a:spcAft>
                <a:spcPts val="0"/>
              </a:spcAft>
              <a:buSzPts val="800"/>
              <a:buNone/>
              <a:defRPr sz="800"/>
            </a:lvl5pPr>
            <a:lvl6pPr lvl="5" algn="ctr">
              <a:lnSpc>
                <a:spcPct val="100000"/>
              </a:lnSpc>
              <a:spcBef>
                <a:spcPts val="200"/>
              </a:spcBef>
              <a:spcAft>
                <a:spcPts val="0"/>
              </a:spcAft>
              <a:buSzPts val="800"/>
              <a:buNone/>
              <a:defRPr sz="800"/>
            </a:lvl6pPr>
            <a:lvl7pPr lvl="6" algn="ctr">
              <a:lnSpc>
                <a:spcPct val="100000"/>
              </a:lnSpc>
              <a:spcBef>
                <a:spcPts val="200"/>
              </a:spcBef>
              <a:spcAft>
                <a:spcPts val="0"/>
              </a:spcAft>
              <a:buSzPts val="800"/>
              <a:buNone/>
              <a:defRPr sz="800"/>
            </a:lvl7pPr>
            <a:lvl8pPr lvl="7" algn="ctr">
              <a:lnSpc>
                <a:spcPct val="100000"/>
              </a:lnSpc>
              <a:spcBef>
                <a:spcPts val="200"/>
              </a:spcBef>
              <a:spcAft>
                <a:spcPts val="0"/>
              </a:spcAft>
              <a:buSzPts val="800"/>
              <a:buNone/>
              <a:defRPr sz="800"/>
            </a:lvl8pPr>
            <a:lvl9pPr lvl="8" algn="ctr">
              <a:lnSpc>
                <a:spcPct val="100000"/>
              </a:lnSpc>
              <a:spcBef>
                <a:spcPts val="200"/>
              </a:spcBef>
              <a:spcAft>
                <a:spcPts val="200"/>
              </a:spcAft>
              <a:buSzPts val="800"/>
              <a:buNone/>
              <a:defRPr sz="800"/>
            </a:lvl9pPr>
          </a:lstStyle>
          <a:p/>
        </p:txBody>
      </p:sp>
      <p:sp>
        <p:nvSpPr>
          <p:cNvPr id="334" name="Google Shape;334;p13"/>
          <p:cNvSpPr txBox="1"/>
          <p:nvPr>
            <p:ph idx="30" type="subTitle"/>
          </p:nvPr>
        </p:nvSpPr>
        <p:spPr>
          <a:xfrm>
            <a:off x="437640" y="4279858"/>
            <a:ext cx="1188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900"/>
              <a:buNone/>
              <a:defRPr b="1" sz="9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335" name="Google Shape;335;p13"/>
          <p:cNvSpPr txBox="1"/>
          <p:nvPr>
            <p:ph idx="31" type="subTitle"/>
          </p:nvPr>
        </p:nvSpPr>
        <p:spPr>
          <a:xfrm>
            <a:off x="2129693" y="2548158"/>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336" name="Google Shape;336;p13"/>
          <p:cNvSpPr txBox="1"/>
          <p:nvPr>
            <p:ph idx="32" type="subTitle"/>
          </p:nvPr>
        </p:nvSpPr>
        <p:spPr>
          <a:xfrm>
            <a:off x="2129693" y="2379983"/>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337" name="Google Shape;337;p13"/>
          <p:cNvSpPr txBox="1"/>
          <p:nvPr>
            <p:ph idx="33" type="subTitle"/>
          </p:nvPr>
        </p:nvSpPr>
        <p:spPr>
          <a:xfrm>
            <a:off x="4977081" y="2548158"/>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338" name="Google Shape;338;p13"/>
          <p:cNvSpPr txBox="1"/>
          <p:nvPr>
            <p:ph idx="34" type="subTitle"/>
          </p:nvPr>
        </p:nvSpPr>
        <p:spPr>
          <a:xfrm>
            <a:off x="4977081" y="2379983"/>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339" name="Google Shape;339;p13"/>
          <p:cNvSpPr txBox="1"/>
          <p:nvPr>
            <p:ph idx="35" type="subTitle"/>
          </p:nvPr>
        </p:nvSpPr>
        <p:spPr>
          <a:xfrm>
            <a:off x="7799376" y="2548150"/>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800"/>
              <a:buNone/>
              <a:defRPr sz="8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340" name="Google Shape;340;p13"/>
          <p:cNvSpPr txBox="1"/>
          <p:nvPr>
            <p:ph idx="36" type="subTitle"/>
          </p:nvPr>
        </p:nvSpPr>
        <p:spPr>
          <a:xfrm>
            <a:off x="7799376" y="2379975"/>
            <a:ext cx="9144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900"/>
              <a:buNone/>
              <a:defRPr b="1" sz="9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pic>
        <p:nvPicPr>
          <p:cNvPr id="341" name="Google Shape;341;p13"/>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19 Photos (Org. Chart)">
  <p:cSld name="Title Only 1_4_1_1_1">
    <p:spTree>
      <p:nvGrpSpPr>
        <p:cNvPr id="342" name="Shape 342"/>
        <p:cNvGrpSpPr/>
        <p:nvPr/>
      </p:nvGrpSpPr>
      <p:grpSpPr>
        <a:xfrm>
          <a:off x="0" y="0"/>
          <a:ext cx="0" cy="0"/>
          <a:chOff x="0" y="0"/>
          <a:chExt cx="0" cy="0"/>
        </a:xfrm>
      </p:grpSpPr>
      <p:sp>
        <p:nvSpPr>
          <p:cNvPr id="343" name="Google Shape;343;p14"/>
          <p:cNvSpPr/>
          <p:nvPr/>
        </p:nvSpPr>
        <p:spPr>
          <a:xfrm>
            <a:off x="4810404" y="1681303"/>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4" name="Google Shape;344;p14"/>
          <p:cNvSpPr/>
          <p:nvPr/>
        </p:nvSpPr>
        <p:spPr>
          <a:xfrm>
            <a:off x="4810404" y="844679"/>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5" name="Google Shape;345;p14"/>
          <p:cNvSpPr/>
          <p:nvPr/>
        </p:nvSpPr>
        <p:spPr>
          <a:xfrm>
            <a:off x="7151013" y="1681303"/>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6" name="Google Shape;346;p14"/>
          <p:cNvSpPr/>
          <p:nvPr/>
        </p:nvSpPr>
        <p:spPr>
          <a:xfrm>
            <a:off x="7151013" y="2535502"/>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7" name="Google Shape;347;p14"/>
          <p:cNvSpPr/>
          <p:nvPr/>
        </p:nvSpPr>
        <p:spPr>
          <a:xfrm>
            <a:off x="7151013" y="338970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8" name="Google Shape;348;p14"/>
          <p:cNvSpPr/>
          <p:nvPr/>
        </p:nvSpPr>
        <p:spPr>
          <a:xfrm>
            <a:off x="7151013" y="4243899"/>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9" name="Google Shape;349;p14"/>
          <p:cNvSpPr/>
          <p:nvPr/>
        </p:nvSpPr>
        <p:spPr>
          <a:xfrm>
            <a:off x="5568238" y="2535502"/>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0" name="Google Shape;350;p14"/>
          <p:cNvSpPr/>
          <p:nvPr/>
        </p:nvSpPr>
        <p:spPr>
          <a:xfrm>
            <a:off x="5568238" y="338970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1" name="Google Shape;351;p14"/>
          <p:cNvSpPr/>
          <p:nvPr/>
        </p:nvSpPr>
        <p:spPr>
          <a:xfrm>
            <a:off x="5568238" y="4243899"/>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2" name="Google Shape;352;p14"/>
          <p:cNvSpPr/>
          <p:nvPr/>
        </p:nvSpPr>
        <p:spPr>
          <a:xfrm>
            <a:off x="3985463" y="2535502"/>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3" name="Google Shape;353;p14"/>
          <p:cNvSpPr/>
          <p:nvPr/>
        </p:nvSpPr>
        <p:spPr>
          <a:xfrm>
            <a:off x="3985463" y="338970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4" name="Google Shape;354;p14"/>
          <p:cNvSpPr/>
          <p:nvPr/>
        </p:nvSpPr>
        <p:spPr>
          <a:xfrm>
            <a:off x="3985463" y="4243899"/>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5" name="Google Shape;355;p14"/>
          <p:cNvSpPr/>
          <p:nvPr/>
        </p:nvSpPr>
        <p:spPr>
          <a:xfrm>
            <a:off x="1627870" y="1681303"/>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6" name="Google Shape;356;p14"/>
          <p:cNvSpPr/>
          <p:nvPr/>
        </p:nvSpPr>
        <p:spPr>
          <a:xfrm>
            <a:off x="2402688" y="2535502"/>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7" name="Google Shape;357;p14"/>
          <p:cNvSpPr/>
          <p:nvPr/>
        </p:nvSpPr>
        <p:spPr>
          <a:xfrm>
            <a:off x="2402688" y="338970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8" name="Google Shape;358;p14"/>
          <p:cNvSpPr/>
          <p:nvPr/>
        </p:nvSpPr>
        <p:spPr>
          <a:xfrm>
            <a:off x="2402688" y="4243899"/>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59" name="Google Shape;359;p14"/>
          <p:cNvSpPr/>
          <p:nvPr/>
        </p:nvSpPr>
        <p:spPr>
          <a:xfrm>
            <a:off x="819913" y="2535502"/>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0" name="Google Shape;360;p14"/>
          <p:cNvSpPr/>
          <p:nvPr/>
        </p:nvSpPr>
        <p:spPr>
          <a:xfrm>
            <a:off x="819913" y="3389701"/>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1" name="Google Shape;361;p14"/>
          <p:cNvSpPr/>
          <p:nvPr/>
        </p:nvSpPr>
        <p:spPr>
          <a:xfrm>
            <a:off x="819913" y="4243899"/>
            <a:ext cx="548100" cy="5481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62" name="Google Shape;362;p14"/>
          <p:cNvSpPr/>
          <p:nvPr>
            <p:ph idx="2" type="pic"/>
          </p:nvPr>
        </p:nvSpPr>
        <p:spPr>
          <a:xfrm>
            <a:off x="5613688" y="3435204"/>
            <a:ext cx="457200" cy="457200"/>
          </a:xfrm>
          <a:prstGeom prst="ellipse">
            <a:avLst/>
          </a:prstGeom>
          <a:noFill/>
          <a:ln cap="flat" cmpd="sng" w="19050">
            <a:solidFill>
              <a:schemeClr val="dk1"/>
            </a:solidFill>
            <a:prstDash val="solid"/>
            <a:round/>
            <a:headEnd len="sm" w="sm" type="none"/>
            <a:tailEnd len="sm" w="sm" type="none"/>
          </a:ln>
        </p:spPr>
      </p:sp>
      <p:sp>
        <p:nvSpPr>
          <p:cNvPr id="363" name="Google Shape;363;p14"/>
          <p:cNvSpPr/>
          <p:nvPr>
            <p:ph idx="3" type="pic"/>
          </p:nvPr>
        </p:nvSpPr>
        <p:spPr>
          <a:xfrm>
            <a:off x="5613688" y="4289349"/>
            <a:ext cx="457200" cy="457200"/>
          </a:xfrm>
          <a:prstGeom prst="ellipse">
            <a:avLst/>
          </a:prstGeom>
          <a:noFill/>
          <a:ln cap="flat" cmpd="sng" w="19050">
            <a:solidFill>
              <a:schemeClr val="dk1"/>
            </a:solidFill>
            <a:prstDash val="solid"/>
            <a:round/>
            <a:headEnd len="sm" w="sm" type="none"/>
            <a:tailEnd len="sm" w="sm" type="none"/>
          </a:ln>
        </p:spPr>
      </p:sp>
      <p:sp>
        <p:nvSpPr>
          <p:cNvPr id="364" name="Google Shape;364;p14"/>
          <p:cNvSpPr/>
          <p:nvPr>
            <p:ph idx="4" type="pic"/>
          </p:nvPr>
        </p:nvSpPr>
        <p:spPr>
          <a:xfrm>
            <a:off x="4855854" y="890129"/>
            <a:ext cx="457200" cy="457200"/>
          </a:xfrm>
          <a:prstGeom prst="ellipse">
            <a:avLst/>
          </a:prstGeom>
          <a:noFill/>
          <a:ln cap="flat" cmpd="sng" w="19050">
            <a:solidFill>
              <a:schemeClr val="dk1"/>
            </a:solidFill>
            <a:prstDash val="solid"/>
            <a:round/>
            <a:headEnd len="sm" w="sm" type="none"/>
            <a:tailEnd len="sm" w="sm" type="none"/>
          </a:ln>
        </p:spPr>
      </p:sp>
      <p:sp>
        <p:nvSpPr>
          <p:cNvPr id="365" name="Google Shape;365;p14"/>
          <p:cNvSpPr/>
          <p:nvPr>
            <p:ph idx="5" type="pic"/>
          </p:nvPr>
        </p:nvSpPr>
        <p:spPr>
          <a:xfrm>
            <a:off x="4856154" y="1726792"/>
            <a:ext cx="457200" cy="457200"/>
          </a:xfrm>
          <a:prstGeom prst="ellipse">
            <a:avLst/>
          </a:prstGeom>
          <a:noFill/>
          <a:ln cap="flat" cmpd="sng" w="19050">
            <a:solidFill>
              <a:schemeClr val="dk1"/>
            </a:solidFill>
            <a:prstDash val="solid"/>
            <a:round/>
            <a:headEnd len="sm" w="sm" type="none"/>
            <a:tailEnd len="sm" w="sm" type="none"/>
          </a:ln>
        </p:spPr>
      </p:sp>
      <p:sp>
        <p:nvSpPr>
          <p:cNvPr id="366" name="Google Shape;366;p14"/>
          <p:cNvSpPr/>
          <p:nvPr>
            <p:ph idx="6" type="pic"/>
          </p:nvPr>
        </p:nvSpPr>
        <p:spPr>
          <a:xfrm>
            <a:off x="7196463" y="1726829"/>
            <a:ext cx="457200" cy="457200"/>
          </a:xfrm>
          <a:prstGeom prst="ellipse">
            <a:avLst/>
          </a:prstGeom>
          <a:noFill/>
          <a:ln cap="flat" cmpd="sng" w="19050">
            <a:solidFill>
              <a:schemeClr val="dk1"/>
            </a:solidFill>
            <a:prstDash val="solid"/>
            <a:round/>
            <a:headEnd len="sm" w="sm" type="none"/>
            <a:tailEnd len="sm" w="sm" type="none"/>
          </a:ln>
        </p:spPr>
      </p:sp>
      <p:sp>
        <p:nvSpPr>
          <p:cNvPr id="367" name="Google Shape;367;p14"/>
          <p:cNvSpPr/>
          <p:nvPr>
            <p:ph idx="7" type="pic"/>
          </p:nvPr>
        </p:nvSpPr>
        <p:spPr>
          <a:xfrm>
            <a:off x="7196463" y="2581004"/>
            <a:ext cx="457200" cy="457200"/>
          </a:xfrm>
          <a:prstGeom prst="ellipse">
            <a:avLst/>
          </a:prstGeom>
          <a:noFill/>
          <a:ln cap="flat" cmpd="sng" w="19050">
            <a:solidFill>
              <a:schemeClr val="dk1"/>
            </a:solidFill>
            <a:prstDash val="solid"/>
            <a:round/>
            <a:headEnd len="sm" w="sm" type="none"/>
            <a:tailEnd len="sm" w="sm" type="none"/>
          </a:ln>
        </p:spPr>
      </p:sp>
      <p:sp>
        <p:nvSpPr>
          <p:cNvPr id="368" name="Google Shape;368;p14"/>
          <p:cNvSpPr/>
          <p:nvPr>
            <p:ph idx="8" type="pic"/>
          </p:nvPr>
        </p:nvSpPr>
        <p:spPr>
          <a:xfrm>
            <a:off x="7196463" y="3435204"/>
            <a:ext cx="457200" cy="457200"/>
          </a:xfrm>
          <a:prstGeom prst="ellipse">
            <a:avLst/>
          </a:prstGeom>
          <a:noFill/>
          <a:ln cap="flat" cmpd="sng" w="19050">
            <a:solidFill>
              <a:schemeClr val="dk1"/>
            </a:solidFill>
            <a:prstDash val="solid"/>
            <a:round/>
            <a:headEnd len="sm" w="sm" type="none"/>
            <a:tailEnd len="sm" w="sm" type="none"/>
          </a:ln>
        </p:spPr>
      </p:sp>
      <p:sp>
        <p:nvSpPr>
          <p:cNvPr id="369" name="Google Shape;369;p14"/>
          <p:cNvSpPr/>
          <p:nvPr>
            <p:ph idx="9" type="pic"/>
          </p:nvPr>
        </p:nvSpPr>
        <p:spPr>
          <a:xfrm>
            <a:off x="7196463" y="4289349"/>
            <a:ext cx="457200" cy="457200"/>
          </a:xfrm>
          <a:prstGeom prst="ellipse">
            <a:avLst/>
          </a:prstGeom>
          <a:noFill/>
          <a:ln cap="flat" cmpd="sng" w="19050">
            <a:solidFill>
              <a:schemeClr val="dk1"/>
            </a:solidFill>
            <a:prstDash val="solid"/>
            <a:round/>
            <a:headEnd len="sm" w="sm" type="none"/>
            <a:tailEnd len="sm" w="sm" type="none"/>
          </a:ln>
        </p:spPr>
      </p:sp>
      <p:sp>
        <p:nvSpPr>
          <p:cNvPr id="370" name="Google Shape;370;p14"/>
          <p:cNvSpPr/>
          <p:nvPr>
            <p:ph idx="13" type="pic"/>
          </p:nvPr>
        </p:nvSpPr>
        <p:spPr>
          <a:xfrm>
            <a:off x="1673320" y="1726829"/>
            <a:ext cx="457200" cy="457200"/>
          </a:xfrm>
          <a:prstGeom prst="ellipse">
            <a:avLst/>
          </a:prstGeom>
          <a:noFill/>
          <a:ln cap="flat" cmpd="sng" w="19050">
            <a:solidFill>
              <a:schemeClr val="dk1"/>
            </a:solidFill>
            <a:prstDash val="solid"/>
            <a:round/>
            <a:headEnd len="sm" w="sm" type="none"/>
            <a:tailEnd len="sm" w="sm" type="none"/>
          </a:ln>
        </p:spPr>
      </p:sp>
      <p:sp>
        <p:nvSpPr>
          <p:cNvPr id="371" name="Google Shape;371;p14"/>
          <p:cNvSpPr/>
          <p:nvPr>
            <p:ph idx="14" type="pic"/>
          </p:nvPr>
        </p:nvSpPr>
        <p:spPr>
          <a:xfrm>
            <a:off x="5613688" y="2581004"/>
            <a:ext cx="457200" cy="457200"/>
          </a:xfrm>
          <a:prstGeom prst="ellipse">
            <a:avLst/>
          </a:prstGeom>
          <a:noFill/>
          <a:ln cap="flat" cmpd="sng" w="19050">
            <a:solidFill>
              <a:schemeClr val="dk1"/>
            </a:solidFill>
            <a:prstDash val="solid"/>
            <a:round/>
            <a:headEnd len="sm" w="sm" type="none"/>
            <a:tailEnd len="sm" w="sm" type="none"/>
          </a:ln>
        </p:spPr>
      </p:sp>
      <p:sp>
        <p:nvSpPr>
          <p:cNvPr id="372" name="Google Shape;372;p14"/>
          <p:cNvSpPr/>
          <p:nvPr>
            <p:ph idx="15" type="pic"/>
          </p:nvPr>
        </p:nvSpPr>
        <p:spPr>
          <a:xfrm>
            <a:off x="4030913" y="2581004"/>
            <a:ext cx="457200" cy="457200"/>
          </a:xfrm>
          <a:prstGeom prst="ellipse">
            <a:avLst/>
          </a:prstGeom>
          <a:noFill/>
          <a:ln cap="flat" cmpd="sng" w="19050">
            <a:solidFill>
              <a:schemeClr val="dk1"/>
            </a:solidFill>
            <a:prstDash val="solid"/>
            <a:round/>
            <a:headEnd len="sm" w="sm" type="none"/>
            <a:tailEnd len="sm" w="sm" type="none"/>
          </a:ln>
        </p:spPr>
      </p:sp>
      <p:sp>
        <p:nvSpPr>
          <p:cNvPr id="373" name="Google Shape;373;p14"/>
          <p:cNvSpPr/>
          <p:nvPr>
            <p:ph idx="16" type="pic"/>
          </p:nvPr>
        </p:nvSpPr>
        <p:spPr>
          <a:xfrm>
            <a:off x="4030913" y="3435204"/>
            <a:ext cx="457200" cy="457200"/>
          </a:xfrm>
          <a:prstGeom prst="ellipse">
            <a:avLst/>
          </a:prstGeom>
          <a:noFill/>
          <a:ln cap="flat" cmpd="sng" w="19050">
            <a:solidFill>
              <a:schemeClr val="dk1"/>
            </a:solidFill>
            <a:prstDash val="solid"/>
            <a:round/>
            <a:headEnd len="sm" w="sm" type="none"/>
            <a:tailEnd len="sm" w="sm" type="none"/>
          </a:ln>
        </p:spPr>
      </p:sp>
      <p:sp>
        <p:nvSpPr>
          <p:cNvPr id="374" name="Google Shape;374;p14"/>
          <p:cNvSpPr/>
          <p:nvPr>
            <p:ph idx="17" type="pic"/>
          </p:nvPr>
        </p:nvSpPr>
        <p:spPr>
          <a:xfrm>
            <a:off x="4030913" y="4289349"/>
            <a:ext cx="457200" cy="457200"/>
          </a:xfrm>
          <a:prstGeom prst="ellipse">
            <a:avLst/>
          </a:prstGeom>
          <a:noFill/>
          <a:ln cap="flat" cmpd="sng" w="19050">
            <a:solidFill>
              <a:schemeClr val="dk1"/>
            </a:solidFill>
            <a:prstDash val="solid"/>
            <a:round/>
            <a:headEnd len="sm" w="sm" type="none"/>
            <a:tailEnd len="sm" w="sm" type="none"/>
          </a:ln>
        </p:spPr>
      </p:sp>
      <p:sp>
        <p:nvSpPr>
          <p:cNvPr id="375" name="Google Shape;375;p14"/>
          <p:cNvSpPr/>
          <p:nvPr>
            <p:ph idx="18" type="pic"/>
          </p:nvPr>
        </p:nvSpPr>
        <p:spPr>
          <a:xfrm>
            <a:off x="2448138" y="2581004"/>
            <a:ext cx="457200" cy="457200"/>
          </a:xfrm>
          <a:prstGeom prst="ellipse">
            <a:avLst/>
          </a:prstGeom>
          <a:noFill/>
          <a:ln cap="flat" cmpd="sng" w="19050">
            <a:solidFill>
              <a:schemeClr val="dk1"/>
            </a:solidFill>
            <a:prstDash val="solid"/>
            <a:round/>
            <a:headEnd len="sm" w="sm" type="none"/>
            <a:tailEnd len="sm" w="sm" type="none"/>
          </a:ln>
        </p:spPr>
      </p:sp>
      <p:sp>
        <p:nvSpPr>
          <p:cNvPr id="376" name="Google Shape;376;p14"/>
          <p:cNvSpPr/>
          <p:nvPr>
            <p:ph idx="19" type="pic"/>
          </p:nvPr>
        </p:nvSpPr>
        <p:spPr>
          <a:xfrm>
            <a:off x="2448138" y="3435204"/>
            <a:ext cx="457200" cy="457200"/>
          </a:xfrm>
          <a:prstGeom prst="ellipse">
            <a:avLst/>
          </a:prstGeom>
          <a:noFill/>
          <a:ln cap="flat" cmpd="sng" w="19050">
            <a:solidFill>
              <a:schemeClr val="dk1"/>
            </a:solidFill>
            <a:prstDash val="solid"/>
            <a:round/>
            <a:headEnd len="sm" w="sm" type="none"/>
            <a:tailEnd len="sm" w="sm" type="none"/>
          </a:ln>
        </p:spPr>
      </p:sp>
      <p:sp>
        <p:nvSpPr>
          <p:cNvPr id="377" name="Google Shape;377;p14"/>
          <p:cNvSpPr/>
          <p:nvPr>
            <p:ph idx="20" type="pic"/>
          </p:nvPr>
        </p:nvSpPr>
        <p:spPr>
          <a:xfrm>
            <a:off x="2448138" y="4289349"/>
            <a:ext cx="457200" cy="457200"/>
          </a:xfrm>
          <a:prstGeom prst="ellipse">
            <a:avLst/>
          </a:prstGeom>
          <a:noFill/>
          <a:ln cap="flat" cmpd="sng" w="19050">
            <a:solidFill>
              <a:schemeClr val="dk1"/>
            </a:solidFill>
            <a:prstDash val="solid"/>
            <a:round/>
            <a:headEnd len="sm" w="sm" type="none"/>
            <a:tailEnd len="sm" w="sm" type="none"/>
          </a:ln>
        </p:spPr>
      </p:sp>
      <p:sp>
        <p:nvSpPr>
          <p:cNvPr id="378" name="Google Shape;378;p14"/>
          <p:cNvSpPr/>
          <p:nvPr>
            <p:ph idx="21" type="pic"/>
          </p:nvPr>
        </p:nvSpPr>
        <p:spPr>
          <a:xfrm>
            <a:off x="865363" y="2581004"/>
            <a:ext cx="457200" cy="457200"/>
          </a:xfrm>
          <a:prstGeom prst="ellipse">
            <a:avLst/>
          </a:prstGeom>
          <a:noFill/>
          <a:ln cap="flat" cmpd="sng" w="19050">
            <a:solidFill>
              <a:schemeClr val="dk1"/>
            </a:solidFill>
            <a:prstDash val="solid"/>
            <a:round/>
            <a:headEnd len="sm" w="sm" type="none"/>
            <a:tailEnd len="sm" w="sm" type="none"/>
          </a:ln>
        </p:spPr>
      </p:sp>
      <p:sp>
        <p:nvSpPr>
          <p:cNvPr id="379" name="Google Shape;379;p14"/>
          <p:cNvSpPr/>
          <p:nvPr>
            <p:ph idx="22" type="pic"/>
          </p:nvPr>
        </p:nvSpPr>
        <p:spPr>
          <a:xfrm>
            <a:off x="865363" y="3435204"/>
            <a:ext cx="457200" cy="457200"/>
          </a:xfrm>
          <a:prstGeom prst="ellipse">
            <a:avLst/>
          </a:prstGeom>
          <a:noFill/>
          <a:ln cap="flat" cmpd="sng" w="19050">
            <a:solidFill>
              <a:schemeClr val="dk1"/>
            </a:solidFill>
            <a:prstDash val="solid"/>
            <a:round/>
            <a:headEnd len="sm" w="sm" type="none"/>
            <a:tailEnd len="sm" w="sm" type="none"/>
          </a:ln>
        </p:spPr>
      </p:sp>
      <p:sp>
        <p:nvSpPr>
          <p:cNvPr id="380" name="Google Shape;380;p14"/>
          <p:cNvSpPr/>
          <p:nvPr>
            <p:ph idx="23" type="pic"/>
          </p:nvPr>
        </p:nvSpPr>
        <p:spPr>
          <a:xfrm>
            <a:off x="865363" y="4289349"/>
            <a:ext cx="457200" cy="457200"/>
          </a:xfrm>
          <a:prstGeom prst="ellipse">
            <a:avLst/>
          </a:prstGeom>
          <a:noFill/>
          <a:ln cap="flat" cmpd="sng" w="19050">
            <a:solidFill>
              <a:schemeClr val="dk1"/>
            </a:solidFill>
            <a:prstDash val="solid"/>
            <a:round/>
            <a:headEnd len="sm" w="sm" type="none"/>
            <a:tailEnd len="sm" w="sm" type="none"/>
          </a:ln>
        </p:spPr>
      </p:sp>
      <p:sp>
        <p:nvSpPr>
          <p:cNvPr id="381" name="Google Shape;381;p14"/>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382" name="Google Shape;382;p14"/>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383" name="Google Shape;383;p14"/>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4" name="Google Shape;384;p14"/>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85" name="Google Shape;385;p14"/>
          <p:cNvSpPr txBox="1"/>
          <p:nvPr>
            <p:ph idx="1" type="subTitle"/>
          </p:nvPr>
        </p:nvSpPr>
        <p:spPr>
          <a:xfrm>
            <a:off x="411475" y="2740669"/>
            <a:ext cx="3657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900"/>
              <a:buNone/>
              <a:defRPr b="1" sz="900">
                <a:solidFill>
                  <a:schemeClr val="lt2"/>
                </a:solidFill>
              </a:defRPr>
            </a:lvl1pPr>
            <a:lvl2pPr lvl="1" algn="l">
              <a:lnSpc>
                <a:spcPct val="100000"/>
              </a:lnSpc>
              <a:spcBef>
                <a:spcPts val="200"/>
              </a:spcBef>
              <a:spcAft>
                <a:spcPts val="0"/>
              </a:spcAft>
              <a:buClr>
                <a:schemeClr val="lt2"/>
              </a:buClr>
              <a:buSzPts val="1000"/>
              <a:buNone/>
              <a:defRPr b="1" sz="1000">
                <a:solidFill>
                  <a:schemeClr val="lt2"/>
                </a:solidFill>
              </a:defRPr>
            </a:lvl2pPr>
            <a:lvl3pPr lvl="2" algn="l">
              <a:lnSpc>
                <a:spcPct val="100000"/>
              </a:lnSpc>
              <a:spcBef>
                <a:spcPts val="200"/>
              </a:spcBef>
              <a:spcAft>
                <a:spcPts val="0"/>
              </a:spcAft>
              <a:buClr>
                <a:schemeClr val="lt2"/>
              </a:buClr>
              <a:buSzPts val="1000"/>
              <a:buNone/>
              <a:defRPr b="1" sz="1000">
                <a:solidFill>
                  <a:schemeClr val="lt2"/>
                </a:solidFill>
              </a:defRPr>
            </a:lvl3pPr>
            <a:lvl4pPr lvl="3" algn="l">
              <a:lnSpc>
                <a:spcPct val="100000"/>
              </a:lnSpc>
              <a:spcBef>
                <a:spcPts val="200"/>
              </a:spcBef>
              <a:spcAft>
                <a:spcPts val="0"/>
              </a:spcAft>
              <a:buClr>
                <a:schemeClr val="lt2"/>
              </a:buClr>
              <a:buSzPts val="1000"/>
              <a:buNone/>
              <a:defRPr b="1" sz="1000">
                <a:solidFill>
                  <a:schemeClr val="lt2"/>
                </a:solidFill>
              </a:defRPr>
            </a:lvl4pPr>
            <a:lvl5pPr lvl="4" algn="l">
              <a:lnSpc>
                <a:spcPct val="100000"/>
              </a:lnSpc>
              <a:spcBef>
                <a:spcPts val="200"/>
              </a:spcBef>
              <a:spcAft>
                <a:spcPts val="0"/>
              </a:spcAft>
              <a:buClr>
                <a:schemeClr val="lt2"/>
              </a:buClr>
              <a:buSzPts val="1000"/>
              <a:buNone/>
              <a:defRPr b="1" sz="1000">
                <a:solidFill>
                  <a:schemeClr val="lt2"/>
                </a:solidFill>
              </a:defRPr>
            </a:lvl5pPr>
            <a:lvl6pPr lvl="5" algn="l">
              <a:lnSpc>
                <a:spcPct val="100000"/>
              </a:lnSpc>
              <a:spcBef>
                <a:spcPts val="200"/>
              </a:spcBef>
              <a:spcAft>
                <a:spcPts val="0"/>
              </a:spcAft>
              <a:buClr>
                <a:schemeClr val="lt2"/>
              </a:buClr>
              <a:buSzPts val="1000"/>
              <a:buNone/>
              <a:defRPr b="1" sz="1000">
                <a:solidFill>
                  <a:schemeClr val="lt2"/>
                </a:solidFill>
              </a:defRPr>
            </a:lvl6pPr>
            <a:lvl7pPr lvl="6" algn="l">
              <a:lnSpc>
                <a:spcPct val="100000"/>
              </a:lnSpc>
              <a:spcBef>
                <a:spcPts val="200"/>
              </a:spcBef>
              <a:spcAft>
                <a:spcPts val="0"/>
              </a:spcAft>
              <a:buClr>
                <a:schemeClr val="lt2"/>
              </a:buClr>
              <a:buSzPts val="1000"/>
              <a:buNone/>
              <a:defRPr b="1" sz="1000">
                <a:solidFill>
                  <a:schemeClr val="lt2"/>
                </a:solidFill>
              </a:defRPr>
            </a:lvl7pPr>
            <a:lvl8pPr lvl="7" algn="l">
              <a:lnSpc>
                <a:spcPct val="100000"/>
              </a:lnSpc>
              <a:spcBef>
                <a:spcPts val="200"/>
              </a:spcBef>
              <a:spcAft>
                <a:spcPts val="0"/>
              </a:spcAft>
              <a:buClr>
                <a:schemeClr val="lt2"/>
              </a:buClr>
              <a:buSzPts val="1000"/>
              <a:buNone/>
              <a:defRPr b="1" sz="1000">
                <a:solidFill>
                  <a:schemeClr val="lt2"/>
                </a:solidFill>
              </a:defRPr>
            </a:lvl8pPr>
            <a:lvl9pPr lvl="8" algn="l">
              <a:lnSpc>
                <a:spcPct val="100000"/>
              </a:lnSpc>
              <a:spcBef>
                <a:spcPts val="200"/>
              </a:spcBef>
              <a:spcAft>
                <a:spcPts val="200"/>
              </a:spcAft>
              <a:buClr>
                <a:schemeClr val="lt2"/>
              </a:buClr>
              <a:buSzPts val="1000"/>
              <a:buNone/>
              <a:defRPr b="1" sz="1000">
                <a:solidFill>
                  <a:schemeClr val="lt2"/>
                </a:solidFill>
              </a:defRPr>
            </a:lvl9pPr>
          </a:lstStyle>
          <a:p/>
        </p:txBody>
      </p:sp>
      <p:sp>
        <p:nvSpPr>
          <p:cNvPr id="386" name="Google Shape;386;p14"/>
          <p:cNvSpPr txBox="1"/>
          <p:nvPr>
            <p:ph idx="24" type="subTitle"/>
          </p:nvPr>
        </p:nvSpPr>
        <p:spPr>
          <a:xfrm>
            <a:off x="1447199" y="2767751"/>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387" name="Google Shape;387;p14"/>
          <p:cNvSpPr txBox="1"/>
          <p:nvPr>
            <p:ph idx="25" type="subTitle"/>
          </p:nvPr>
        </p:nvSpPr>
        <p:spPr>
          <a:xfrm>
            <a:off x="1447199" y="2631251"/>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cxnSp>
        <p:nvCxnSpPr>
          <p:cNvPr id="388" name="Google Shape;388;p14"/>
          <p:cNvCxnSpPr>
            <a:stCxn id="344" idx="4"/>
            <a:endCxn id="355" idx="0"/>
          </p:cNvCxnSpPr>
          <p:nvPr/>
        </p:nvCxnSpPr>
        <p:spPr>
          <a:xfrm rot="5400000">
            <a:off x="3348954" y="-54121"/>
            <a:ext cx="288600" cy="3182400"/>
          </a:xfrm>
          <a:prstGeom prst="bentConnector3">
            <a:avLst>
              <a:gd fmla="val 49987" name="adj1"/>
            </a:avLst>
          </a:prstGeom>
          <a:noFill/>
          <a:ln cap="flat" cmpd="sng" w="9525">
            <a:solidFill>
              <a:schemeClr val="accent3"/>
            </a:solidFill>
            <a:prstDash val="solid"/>
            <a:round/>
            <a:headEnd len="sm" w="sm" type="none"/>
            <a:tailEnd len="sm" w="sm" type="none"/>
          </a:ln>
        </p:spPr>
      </p:cxnSp>
      <p:cxnSp>
        <p:nvCxnSpPr>
          <p:cNvPr id="389" name="Google Shape;389;p14"/>
          <p:cNvCxnSpPr>
            <a:stCxn id="344" idx="4"/>
            <a:endCxn id="343" idx="0"/>
          </p:cNvCxnSpPr>
          <p:nvPr/>
        </p:nvCxnSpPr>
        <p:spPr>
          <a:xfrm flipH="1" rot="-5400000">
            <a:off x="4940454" y="1536779"/>
            <a:ext cx="288600" cy="600"/>
          </a:xfrm>
          <a:prstGeom prst="bentConnector3">
            <a:avLst>
              <a:gd fmla="val 49987" name="adj1"/>
            </a:avLst>
          </a:prstGeom>
          <a:noFill/>
          <a:ln cap="flat" cmpd="sng" w="9525">
            <a:solidFill>
              <a:schemeClr val="accent3"/>
            </a:solidFill>
            <a:prstDash val="solid"/>
            <a:round/>
            <a:headEnd len="sm" w="sm" type="none"/>
            <a:tailEnd len="sm" w="sm" type="none"/>
          </a:ln>
        </p:spPr>
      </p:cxnSp>
      <p:cxnSp>
        <p:nvCxnSpPr>
          <p:cNvPr id="390" name="Google Shape;390;p14"/>
          <p:cNvCxnSpPr>
            <a:stCxn id="344" idx="4"/>
            <a:endCxn id="345" idx="0"/>
          </p:cNvCxnSpPr>
          <p:nvPr/>
        </p:nvCxnSpPr>
        <p:spPr>
          <a:xfrm flipH="1" rot="-5400000">
            <a:off x="6110454" y="366779"/>
            <a:ext cx="288600" cy="2340600"/>
          </a:xfrm>
          <a:prstGeom prst="bentConnector3">
            <a:avLst>
              <a:gd fmla="val 49987" name="adj1"/>
            </a:avLst>
          </a:prstGeom>
          <a:noFill/>
          <a:ln cap="flat" cmpd="sng" w="9525">
            <a:solidFill>
              <a:schemeClr val="accent3"/>
            </a:solidFill>
            <a:prstDash val="solid"/>
            <a:round/>
            <a:headEnd len="sm" w="sm" type="none"/>
            <a:tailEnd len="sm" w="sm" type="none"/>
          </a:ln>
        </p:spPr>
      </p:cxnSp>
      <p:cxnSp>
        <p:nvCxnSpPr>
          <p:cNvPr id="391" name="Google Shape;391;p14"/>
          <p:cNvCxnSpPr>
            <a:stCxn id="355" idx="4"/>
            <a:endCxn id="359" idx="0"/>
          </p:cNvCxnSpPr>
          <p:nvPr/>
        </p:nvCxnSpPr>
        <p:spPr>
          <a:xfrm rot="5400000">
            <a:off x="1344970" y="1978453"/>
            <a:ext cx="306000" cy="8079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392" name="Google Shape;392;p14"/>
          <p:cNvCxnSpPr>
            <a:stCxn id="356" idx="0"/>
            <a:endCxn id="355" idx="4"/>
          </p:cNvCxnSpPr>
          <p:nvPr/>
        </p:nvCxnSpPr>
        <p:spPr>
          <a:xfrm flipH="1" rot="5400000">
            <a:off x="2136288" y="1995052"/>
            <a:ext cx="306000" cy="7749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393" name="Google Shape;393;p14"/>
          <p:cNvCxnSpPr>
            <a:stCxn id="343" idx="4"/>
            <a:endCxn id="352" idx="0"/>
          </p:cNvCxnSpPr>
          <p:nvPr/>
        </p:nvCxnSpPr>
        <p:spPr>
          <a:xfrm rot="5400000">
            <a:off x="4518954" y="1969903"/>
            <a:ext cx="306000" cy="8250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394" name="Google Shape;394;p14"/>
          <p:cNvCxnSpPr>
            <a:stCxn id="349" idx="0"/>
            <a:endCxn id="343" idx="4"/>
          </p:cNvCxnSpPr>
          <p:nvPr/>
        </p:nvCxnSpPr>
        <p:spPr>
          <a:xfrm flipH="1" rot="5400000">
            <a:off x="5310388" y="2003602"/>
            <a:ext cx="306000" cy="7578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395" name="Google Shape;395;p14"/>
          <p:cNvCxnSpPr>
            <a:stCxn id="352" idx="4"/>
            <a:endCxn id="353" idx="0"/>
          </p:cNvCxnSpPr>
          <p:nvPr/>
        </p:nvCxnSpPr>
        <p:spPr>
          <a:xfrm flipH="1" rot="-5400000">
            <a:off x="4106813" y="3236302"/>
            <a:ext cx="306000" cy="6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396" name="Google Shape;396;p14"/>
          <p:cNvCxnSpPr>
            <a:stCxn id="353" idx="4"/>
            <a:endCxn id="354" idx="0"/>
          </p:cNvCxnSpPr>
          <p:nvPr/>
        </p:nvCxnSpPr>
        <p:spPr>
          <a:xfrm flipH="1" rot="-5400000">
            <a:off x="4106813" y="4090501"/>
            <a:ext cx="306000" cy="6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397" name="Google Shape;397;p14"/>
          <p:cNvCxnSpPr>
            <a:stCxn id="346" idx="0"/>
            <a:endCxn id="345" idx="4"/>
          </p:cNvCxnSpPr>
          <p:nvPr/>
        </p:nvCxnSpPr>
        <p:spPr>
          <a:xfrm rot="-5400000">
            <a:off x="7272363" y="2382202"/>
            <a:ext cx="306000" cy="6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398" name="Google Shape;398;p14"/>
          <p:cNvCxnSpPr>
            <a:stCxn id="347" idx="0"/>
            <a:endCxn id="346" idx="4"/>
          </p:cNvCxnSpPr>
          <p:nvPr/>
        </p:nvCxnSpPr>
        <p:spPr>
          <a:xfrm rot="-5400000">
            <a:off x="7272363" y="3236401"/>
            <a:ext cx="306000" cy="6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399" name="Google Shape;399;p14"/>
          <p:cNvCxnSpPr>
            <a:stCxn id="348" idx="0"/>
            <a:endCxn id="347" idx="4"/>
          </p:cNvCxnSpPr>
          <p:nvPr/>
        </p:nvCxnSpPr>
        <p:spPr>
          <a:xfrm rot="-5400000">
            <a:off x="7272363" y="4090599"/>
            <a:ext cx="306000" cy="6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400" name="Google Shape;400;p14"/>
          <p:cNvCxnSpPr>
            <a:stCxn id="350" idx="0"/>
            <a:endCxn id="349" idx="4"/>
          </p:cNvCxnSpPr>
          <p:nvPr/>
        </p:nvCxnSpPr>
        <p:spPr>
          <a:xfrm rot="-5400000">
            <a:off x="5689588" y="3236401"/>
            <a:ext cx="306000" cy="6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401" name="Google Shape;401;p14"/>
          <p:cNvCxnSpPr>
            <a:stCxn id="351" idx="0"/>
            <a:endCxn id="350" idx="4"/>
          </p:cNvCxnSpPr>
          <p:nvPr/>
        </p:nvCxnSpPr>
        <p:spPr>
          <a:xfrm rot="-5400000">
            <a:off x="5689588" y="4090599"/>
            <a:ext cx="306000" cy="6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402" name="Google Shape;402;p14"/>
          <p:cNvCxnSpPr>
            <a:stCxn id="357" idx="0"/>
            <a:endCxn id="356" idx="4"/>
          </p:cNvCxnSpPr>
          <p:nvPr/>
        </p:nvCxnSpPr>
        <p:spPr>
          <a:xfrm rot="-5400000">
            <a:off x="2524038" y="3236401"/>
            <a:ext cx="306000" cy="6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403" name="Google Shape;403;p14"/>
          <p:cNvCxnSpPr>
            <a:stCxn id="358" idx="0"/>
            <a:endCxn id="357" idx="4"/>
          </p:cNvCxnSpPr>
          <p:nvPr/>
        </p:nvCxnSpPr>
        <p:spPr>
          <a:xfrm rot="-5400000">
            <a:off x="2524038" y="4090599"/>
            <a:ext cx="306000" cy="6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404" name="Google Shape;404;p14"/>
          <p:cNvCxnSpPr>
            <a:stCxn id="359" idx="4"/>
            <a:endCxn id="360" idx="0"/>
          </p:cNvCxnSpPr>
          <p:nvPr/>
        </p:nvCxnSpPr>
        <p:spPr>
          <a:xfrm flipH="1" rot="-5400000">
            <a:off x="941263" y="3236302"/>
            <a:ext cx="306000" cy="600"/>
          </a:xfrm>
          <a:prstGeom prst="bentConnector3">
            <a:avLst>
              <a:gd fmla="val 50016" name="adj1"/>
            </a:avLst>
          </a:prstGeom>
          <a:noFill/>
          <a:ln cap="flat" cmpd="sng" w="9525">
            <a:solidFill>
              <a:schemeClr val="accent3"/>
            </a:solidFill>
            <a:prstDash val="solid"/>
            <a:round/>
            <a:headEnd len="sm" w="sm" type="none"/>
            <a:tailEnd len="sm" w="sm" type="none"/>
          </a:ln>
        </p:spPr>
      </p:cxnSp>
      <p:cxnSp>
        <p:nvCxnSpPr>
          <p:cNvPr id="405" name="Google Shape;405;p14"/>
          <p:cNvCxnSpPr>
            <a:stCxn id="360" idx="4"/>
            <a:endCxn id="361" idx="0"/>
          </p:cNvCxnSpPr>
          <p:nvPr/>
        </p:nvCxnSpPr>
        <p:spPr>
          <a:xfrm flipH="1" rot="-5400000">
            <a:off x="941263" y="4090501"/>
            <a:ext cx="306000" cy="600"/>
          </a:xfrm>
          <a:prstGeom prst="bentConnector3">
            <a:avLst>
              <a:gd fmla="val 50016" name="adj1"/>
            </a:avLst>
          </a:prstGeom>
          <a:noFill/>
          <a:ln cap="flat" cmpd="sng" w="9525">
            <a:solidFill>
              <a:schemeClr val="accent3"/>
            </a:solidFill>
            <a:prstDash val="solid"/>
            <a:round/>
            <a:headEnd len="sm" w="sm" type="none"/>
            <a:tailEnd len="sm" w="sm" type="none"/>
          </a:ln>
        </p:spPr>
      </p:cxnSp>
      <p:sp>
        <p:nvSpPr>
          <p:cNvPr id="406" name="Google Shape;406;p14"/>
          <p:cNvSpPr txBox="1"/>
          <p:nvPr>
            <p:ph idx="26" type="subTitle"/>
          </p:nvPr>
        </p:nvSpPr>
        <p:spPr>
          <a:xfrm>
            <a:off x="1447199" y="3621950"/>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07" name="Google Shape;407;p14"/>
          <p:cNvSpPr txBox="1"/>
          <p:nvPr>
            <p:ph idx="27" type="subTitle"/>
          </p:nvPr>
        </p:nvSpPr>
        <p:spPr>
          <a:xfrm>
            <a:off x="1447199" y="3485450"/>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08" name="Google Shape;408;p14"/>
          <p:cNvSpPr txBox="1"/>
          <p:nvPr>
            <p:ph idx="28" type="subTitle"/>
          </p:nvPr>
        </p:nvSpPr>
        <p:spPr>
          <a:xfrm>
            <a:off x="1447199" y="4476148"/>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09" name="Google Shape;409;p14"/>
          <p:cNvSpPr txBox="1"/>
          <p:nvPr>
            <p:ph idx="29" type="subTitle"/>
          </p:nvPr>
        </p:nvSpPr>
        <p:spPr>
          <a:xfrm>
            <a:off x="1447199" y="4339648"/>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10" name="Google Shape;410;p14"/>
          <p:cNvSpPr txBox="1"/>
          <p:nvPr>
            <p:ph idx="30" type="subTitle"/>
          </p:nvPr>
        </p:nvSpPr>
        <p:spPr>
          <a:xfrm>
            <a:off x="3029972" y="2767751"/>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11" name="Google Shape;411;p14"/>
          <p:cNvSpPr txBox="1"/>
          <p:nvPr>
            <p:ph idx="31" type="subTitle"/>
          </p:nvPr>
        </p:nvSpPr>
        <p:spPr>
          <a:xfrm>
            <a:off x="3029972" y="2631251"/>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12" name="Google Shape;412;p14"/>
          <p:cNvSpPr txBox="1"/>
          <p:nvPr>
            <p:ph idx="32" type="subTitle"/>
          </p:nvPr>
        </p:nvSpPr>
        <p:spPr>
          <a:xfrm>
            <a:off x="3029972" y="3621950"/>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13" name="Google Shape;413;p14"/>
          <p:cNvSpPr txBox="1"/>
          <p:nvPr>
            <p:ph idx="33" type="subTitle"/>
          </p:nvPr>
        </p:nvSpPr>
        <p:spPr>
          <a:xfrm>
            <a:off x="3029972" y="3485450"/>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14" name="Google Shape;414;p14"/>
          <p:cNvSpPr txBox="1"/>
          <p:nvPr>
            <p:ph idx="34" type="subTitle"/>
          </p:nvPr>
        </p:nvSpPr>
        <p:spPr>
          <a:xfrm>
            <a:off x="3029972" y="4476148"/>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15" name="Google Shape;415;p14"/>
          <p:cNvSpPr txBox="1"/>
          <p:nvPr>
            <p:ph idx="35" type="subTitle"/>
          </p:nvPr>
        </p:nvSpPr>
        <p:spPr>
          <a:xfrm>
            <a:off x="3029972" y="4339648"/>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16" name="Google Shape;416;p14"/>
          <p:cNvSpPr txBox="1"/>
          <p:nvPr>
            <p:ph idx="36" type="subTitle"/>
          </p:nvPr>
        </p:nvSpPr>
        <p:spPr>
          <a:xfrm>
            <a:off x="4612747" y="2767751"/>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17" name="Google Shape;417;p14"/>
          <p:cNvSpPr txBox="1"/>
          <p:nvPr>
            <p:ph idx="37" type="subTitle"/>
          </p:nvPr>
        </p:nvSpPr>
        <p:spPr>
          <a:xfrm>
            <a:off x="4612747" y="2631251"/>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18" name="Google Shape;418;p14"/>
          <p:cNvSpPr txBox="1"/>
          <p:nvPr>
            <p:ph idx="38" type="subTitle"/>
          </p:nvPr>
        </p:nvSpPr>
        <p:spPr>
          <a:xfrm>
            <a:off x="4612747" y="3621950"/>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19" name="Google Shape;419;p14"/>
          <p:cNvSpPr txBox="1"/>
          <p:nvPr>
            <p:ph idx="39" type="subTitle"/>
          </p:nvPr>
        </p:nvSpPr>
        <p:spPr>
          <a:xfrm>
            <a:off x="4612747" y="3485450"/>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20" name="Google Shape;420;p14"/>
          <p:cNvSpPr txBox="1"/>
          <p:nvPr>
            <p:ph idx="40" type="subTitle"/>
          </p:nvPr>
        </p:nvSpPr>
        <p:spPr>
          <a:xfrm>
            <a:off x="4612747" y="4476148"/>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21" name="Google Shape;421;p14"/>
          <p:cNvSpPr txBox="1"/>
          <p:nvPr>
            <p:ph idx="41" type="subTitle"/>
          </p:nvPr>
        </p:nvSpPr>
        <p:spPr>
          <a:xfrm>
            <a:off x="4612747" y="4339648"/>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22" name="Google Shape;422;p14"/>
          <p:cNvSpPr txBox="1"/>
          <p:nvPr>
            <p:ph idx="42" type="subTitle"/>
          </p:nvPr>
        </p:nvSpPr>
        <p:spPr>
          <a:xfrm>
            <a:off x="6195522" y="2767751"/>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23" name="Google Shape;423;p14"/>
          <p:cNvSpPr txBox="1"/>
          <p:nvPr>
            <p:ph idx="43" type="subTitle"/>
          </p:nvPr>
        </p:nvSpPr>
        <p:spPr>
          <a:xfrm>
            <a:off x="6195522" y="2631251"/>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24" name="Google Shape;424;p14"/>
          <p:cNvSpPr txBox="1"/>
          <p:nvPr>
            <p:ph idx="44" type="subTitle"/>
          </p:nvPr>
        </p:nvSpPr>
        <p:spPr>
          <a:xfrm>
            <a:off x="6195522" y="3621950"/>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25" name="Google Shape;425;p14"/>
          <p:cNvSpPr txBox="1"/>
          <p:nvPr>
            <p:ph idx="45" type="subTitle"/>
          </p:nvPr>
        </p:nvSpPr>
        <p:spPr>
          <a:xfrm>
            <a:off x="6195522" y="3485450"/>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26" name="Google Shape;426;p14"/>
          <p:cNvSpPr txBox="1"/>
          <p:nvPr>
            <p:ph idx="46" type="subTitle"/>
          </p:nvPr>
        </p:nvSpPr>
        <p:spPr>
          <a:xfrm>
            <a:off x="6195522" y="4476148"/>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27" name="Google Shape;427;p14"/>
          <p:cNvSpPr txBox="1"/>
          <p:nvPr>
            <p:ph idx="47" type="subTitle"/>
          </p:nvPr>
        </p:nvSpPr>
        <p:spPr>
          <a:xfrm>
            <a:off x="6195522" y="4339648"/>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28" name="Google Shape;428;p14"/>
          <p:cNvSpPr txBox="1"/>
          <p:nvPr>
            <p:ph idx="48" type="subTitle"/>
          </p:nvPr>
        </p:nvSpPr>
        <p:spPr>
          <a:xfrm>
            <a:off x="7778297" y="2767751"/>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29" name="Google Shape;429;p14"/>
          <p:cNvSpPr txBox="1"/>
          <p:nvPr>
            <p:ph idx="49" type="subTitle"/>
          </p:nvPr>
        </p:nvSpPr>
        <p:spPr>
          <a:xfrm>
            <a:off x="7778297" y="2631251"/>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30" name="Google Shape;430;p14"/>
          <p:cNvSpPr txBox="1"/>
          <p:nvPr>
            <p:ph idx="50" type="subTitle"/>
          </p:nvPr>
        </p:nvSpPr>
        <p:spPr>
          <a:xfrm>
            <a:off x="7778297" y="3621950"/>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31" name="Google Shape;431;p14"/>
          <p:cNvSpPr txBox="1"/>
          <p:nvPr>
            <p:ph idx="51" type="subTitle"/>
          </p:nvPr>
        </p:nvSpPr>
        <p:spPr>
          <a:xfrm>
            <a:off x="7778297" y="3485450"/>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32" name="Google Shape;432;p14"/>
          <p:cNvSpPr txBox="1"/>
          <p:nvPr>
            <p:ph idx="52" type="subTitle"/>
          </p:nvPr>
        </p:nvSpPr>
        <p:spPr>
          <a:xfrm>
            <a:off x="7778297" y="4476148"/>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33" name="Google Shape;433;p14"/>
          <p:cNvSpPr txBox="1"/>
          <p:nvPr>
            <p:ph idx="53" type="subTitle"/>
          </p:nvPr>
        </p:nvSpPr>
        <p:spPr>
          <a:xfrm>
            <a:off x="7778297" y="4339648"/>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34" name="Google Shape;434;p14"/>
          <p:cNvSpPr txBox="1"/>
          <p:nvPr>
            <p:ph idx="54" type="subTitle"/>
          </p:nvPr>
        </p:nvSpPr>
        <p:spPr>
          <a:xfrm>
            <a:off x="411475" y="1863853"/>
            <a:ext cx="3657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900"/>
              <a:buNone/>
              <a:defRPr b="1" sz="900">
                <a:solidFill>
                  <a:schemeClr val="lt2"/>
                </a:solidFill>
              </a:defRPr>
            </a:lvl1pPr>
            <a:lvl2pPr lvl="1" algn="l">
              <a:lnSpc>
                <a:spcPct val="100000"/>
              </a:lnSpc>
              <a:spcBef>
                <a:spcPts val="200"/>
              </a:spcBef>
              <a:spcAft>
                <a:spcPts val="0"/>
              </a:spcAft>
              <a:buClr>
                <a:schemeClr val="lt2"/>
              </a:buClr>
              <a:buSzPts val="1000"/>
              <a:buNone/>
              <a:defRPr b="1" sz="1000">
                <a:solidFill>
                  <a:schemeClr val="lt2"/>
                </a:solidFill>
              </a:defRPr>
            </a:lvl2pPr>
            <a:lvl3pPr lvl="2" algn="l">
              <a:lnSpc>
                <a:spcPct val="100000"/>
              </a:lnSpc>
              <a:spcBef>
                <a:spcPts val="200"/>
              </a:spcBef>
              <a:spcAft>
                <a:spcPts val="0"/>
              </a:spcAft>
              <a:buClr>
                <a:schemeClr val="lt2"/>
              </a:buClr>
              <a:buSzPts val="1000"/>
              <a:buNone/>
              <a:defRPr b="1" sz="1000">
                <a:solidFill>
                  <a:schemeClr val="lt2"/>
                </a:solidFill>
              </a:defRPr>
            </a:lvl3pPr>
            <a:lvl4pPr lvl="3" algn="l">
              <a:lnSpc>
                <a:spcPct val="100000"/>
              </a:lnSpc>
              <a:spcBef>
                <a:spcPts val="200"/>
              </a:spcBef>
              <a:spcAft>
                <a:spcPts val="0"/>
              </a:spcAft>
              <a:buClr>
                <a:schemeClr val="lt2"/>
              </a:buClr>
              <a:buSzPts val="1000"/>
              <a:buNone/>
              <a:defRPr b="1" sz="1000">
                <a:solidFill>
                  <a:schemeClr val="lt2"/>
                </a:solidFill>
              </a:defRPr>
            </a:lvl4pPr>
            <a:lvl5pPr lvl="4" algn="l">
              <a:lnSpc>
                <a:spcPct val="100000"/>
              </a:lnSpc>
              <a:spcBef>
                <a:spcPts val="200"/>
              </a:spcBef>
              <a:spcAft>
                <a:spcPts val="0"/>
              </a:spcAft>
              <a:buClr>
                <a:schemeClr val="lt2"/>
              </a:buClr>
              <a:buSzPts val="1000"/>
              <a:buNone/>
              <a:defRPr b="1" sz="1000">
                <a:solidFill>
                  <a:schemeClr val="lt2"/>
                </a:solidFill>
              </a:defRPr>
            </a:lvl5pPr>
            <a:lvl6pPr lvl="5" algn="l">
              <a:lnSpc>
                <a:spcPct val="100000"/>
              </a:lnSpc>
              <a:spcBef>
                <a:spcPts val="200"/>
              </a:spcBef>
              <a:spcAft>
                <a:spcPts val="0"/>
              </a:spcAft>
              <a:buClr>
                <a:schemeClr val="lt2"/>
              </a:buClr>
              <a:buSzPts val="1000"/>
              <a:buNone/>
              <a:defRPr b="1" sz="1000">
                <a:solidFill>
                  <a:schemeClr val="lt2"/>
                </a:solidFill>
              </a:defRPr>
            </a:lvl6pPr>
            <a:lvl7pPr lvl="6" algn="l">
              <a:lnSpc>
                <a:spcPct val="100000"/>
              </a:lnSpc>
              <a:spcBef>
                <a:spcPts val="200"/>
              </a:spcBef>
              <a:spcAft>
                <a:spcPts val="0"/>
              </a:spcAft>
              <a:buClr>
                <a:schemeClr val="lt2"/>
              </a:buClr>
              <a:buSzPts val="1000"/>
              <a:buNone/>
              <a:defRPr b="1" sz="1000">
                <a:solidFill>
                  <a:schemeClr val="lt2"/>
                </a:solidFill>
              </a:defRPr>
            </a:lvl7pPr>
            <a:lvl8pPr lvl="7" algn="l">
              <a:lnSpc>
                <a:spcPct val="100000"/>
              </a:lnSpc>
              <a:spcBef>
                <a:spcPts val="200"/>
              </a:spcBef>
              <a:spcAft>
                <a:spcPts val="0"/>
              </a:spcAft>
              <a:buClr>
                <a:schemeClr val="lt2"/>
              </a:buClr>
              <a:buSzPts val="1000"/>
              <a:buNone/>
              <a:defRPr b="1" sz="1000">
                <a:solidFill>
                  <a:schemeClr val="lt2"/>
                </a:solidFill>
              </a:defRPr>
            </a:lvl8pPr>
            <a:lvl9pPr lvl="8" algn="l">
              <a:lnSpc>
                <a:spcPct val="100000"/>
              </a:lnSpc>
              <a:spcBef>
                <a:spcPts val="200"/>
              </a:spcBef>
              <a:spcAft>
                <a:spcPts val="200"/>
              </a:spcAft>
              <a:buClr>
                <a:schemeClr val="lt2"/>
              </a:buClr>
              <a:buSzPts val="1000"/>
              <a:buNone/>
              <a:defRPr b="1" sz="1000">
                <a:solidFill>
                  <a:schemeClr val="lt2"/>
                </a:solidFill>
              </a:defRPr>
            </a:lvl9pPr>
          </a:lstStyle>
          <a:p/>
        </p:txBody>
      </p:sp>
      <p:sp>
        <p:nvSpPr>
          <p:cNvPr id="435" name="Google Shape;435;p14"/>
          <p:cNvSpPr txBox="1"/>
          <p:nvPr>
            <p:ph idx="55" type="subTitle"/>
          </p:nvPr>
        </p:nvSpPr>
        <p:spPr>
          <a:xfrm>
            <a:off x="411475" y="1027229"/>
            <a:ext cx="3657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900"/>
              <a:buNone/>
              <a:defRPr b="1" sz="900">
                <a:solidFill>
                  <a:schemeClr val="lt2"/>
                </a:solidFill>
              </a:defRPr>
            </a:lvl1pPr>
            <a:lvl2pPr lvl="1" algn="l">
              <a:lnSpc>
                <a:spcPct val="100000"/>
              </a:lnSpc>
              <a:spcBef>
                <a:spcPts val="200"/>
              </a:spcBef>
              <a:spcAft>
                <a:spcPts val="0"/>
              </a:spcAft>
              <a:buClr>
                <a:schemeClr val="lt2"/>
              </a:buClr>
              <a:buSzPts val="1000"/>
              <a:buNone/>
              <a:defRPr b="1" sz="1000">
                <a:solidFill>
                  <a:schemeClr val="lt2"/>
                </a:solidFill>
              </a:defRPr>
            </a:lvl2pPr>
            <a:lvl3pPr lvl="2" algn="l">
              <a:lnSpc>
                <a:spcPct val="100000"/>
              </a:lnSpc>
              <a:spcBef>
                <a:spcPts val="200"/>
              </a:spcBef>
              <a:spcAft>
                <a:spcPts val="0"/>
              </a:spcAft>
              <a:buClr>
                <a:schemeClr val="lt2"/>
              </a:buClr>
              <a:buSzPts val="1000"/>
              <a:buNone/>
              <a:defRPr b="1" sz="1000">
                <a:solidFill>
                  <a:schemeClr val="lt2"/>
                </a:solidFill>
              </a:defRPr>
            </a:lvl3pPr>
            <a:lvl4pPr lvl="3" algn="l">
              <a:lnSpc>
                <a:spcPct val="100000"/>
              </a:lnSpc>
              <a:spcBef>
                <a:spcPts val="200"/>
              </a:spcBef>
              <a:spcAft>
                <a:spcPts val="0"/>
              </a:spcAft>
              <a:buClr>
                <a:schemeClr val="lt2"/>
              </a:buClr>
              <a:buSzPts val="1000"/>
              <a:buNone/>
              <a:defRPr b="1" sz="1000">
                <a:solidFill>
                  <a:schemeClr val="lt2"/>
                </a:solidFill>
              </a:defRPr>
            </a:lvl4pPr>
            <a:lvl5pPr lvl="4" algn="l">
              <a:lnSpc>
                <a:spcPct val="100000"/>
              </a:lnSpc>
              <a:spcBef>
                <a:spcPts val="200"/>
              </a:spcBef>
              <a:spcAft>
                <a:spcPts val="0"/>
              </a:spcAft>
              <a:buClr>
                <a:schemeClr val="lt2"/>
              </a:buClr>
              <a:buSzPts val="1000"/>
              <a:buNone/>
              <a:defRPr b="1" sz="1000">
                <a:solidFill>
                  <a:schemeClr val="lt2"/>
                </a:solidFill>
              </a:defRPr>
            </a:lvl5pPr>
            <a:lvl6pPr lvl="5" algn="l">
              <a:lnSpc>
                <a:spcPct val="100000"/>
              </a:lnSpc>
              <a:spcBef>
                <a:spcPts val="200"/>
              </a:spcBef>
              <a:spcAft>
                <a:spcPts val="0"/>
              </a:spcAft>
              <a:buClr>
                <a:schemeClr val="lt2"/>
              </a:buClr>
              <a:buSzPts val="1000"/>
              <a:buNone/>
              <a:defRPr b="1" sz="1000">
                <a:solidFill>
                  <a:schemeClr val="lt2"/>
                </a:solidFill>
              </a:defRPr>
            </a:lvl6pPr>
            <a:lvl7pPr lvl="6" algn="l">
              <a:lnSpc>
                <a:spcPct val="100000"/>
              </a:lnSpc>
              <a:spcBef>
                <a:spcPts val="200"/>
              </a:spcBef>
              <a:spcAft>
                <a:spcPts val="0"/>
              </a:spcAft>
              <a:buClr>
                <a:schemeClr val="lt2"/>
              </a:buClr>
              <a:buSzPts val="1000"/>
              <a:buNone/>
              <a:defRPr b="1" sz="1000">
                <a:solidFill>
                  <a:schemeClr val="lt2"/>
                </a:solidFill>
              </a:defRPr>
            </a:lvl7pPr>
            <a:lvl8pPr lvl="7" algn="l">
              <a:lnSpc>
                <a:spcPct val="100000"/>
              </a:lnSpc>
              <a:spcBef>
                <a:spcPts val="200"/>
              </a:spcBef>
              <a:spcAft>
                <a:spcPts val="0"/>
              </a:spcAft>
              <a:buClr>
                <a:schemeClr val="lt2"/>
              </a:buClr>
              <a:buSzPts val="1000"/>
              <a:buNone/>
              <a:defRPr b="1" sz="1000">
                <a:solidFill>
                  <a:schemeClr val="lt2"/>
                </a:solidFill>
              </a:defRPr>
            </a:lvl8pPr>
            <a:lvl9pPr lvl="8" algn="l">
              <a:lnSpc>
                <a:spcPct val="100000"/>
              </a:lnSpc>
              <a:spcBef>
                <a:spcPts val="200"/>
              </a:spcBef>
              <a:spcAft>
                <a:spcPts val="200"/>
              </a:spcAft>
              <a:buClr>
                <a:schemeClr val="lt2"/>
              </a:buClr>
              <a:buSzPts val="1000"/>
              <a:buNone/>
              <a:defRPr b="1" sz="1000">
                <a:solidFill>
                  <a:schemeClr val="lt2"/>
                </a:solidFill>
              </a:defRPr>
            </a:lvl9pPr>
          </a:lstStyle>
          <a:p/>
        </p:txBody>
      </p:sp>
      <p:sp>
        <p:nvSpPr>
          <p:cNvPr id="436" name="Google Shape;436;p14"/>
          <p:cNvSpPr txBox="1"/>
          <p:nvPr>
            <p:ph idx="56" type="subTitle"/>
          </p:nvPr>
        </p:nvSpPr>
        <p:spPr>
          <a:xfrm>
            <a:off x="7778297" y="1915705"/>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37" name="Google Shape;437;p14"/>
          <p:cNvSpPr txBox="1"/>
          <p:nvPr>
            <p:ph idx="57" type="subTitle"/>
          </p:nvPr>
        </p:nvSpPr>
        <p:spPr>
          <a:xfrm>
            <a:off x="7778297" y="1779205"/>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38" name="Google Shape;438;p14"/>
          <p:cNvSpPr txBox="1"/>
          <p:nvPr>
            <p:ph idx="58" type="subTitle"/>
          </p:nvPr>
        </p:nvSpPr>
        <p:spPr>
          <a:xfrm>
            <a:off x="5437688" y="1915705"/>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39" name="Google Shape;439;p14"/>
          <p:cNvSpPr txBox="1"/>
          <p:nvPr>
            <p:ph idx="59" type="subTitle"/>
          </p:nvPr>
        </p:nvSpPr>
        <p:spPr>
          <a:xfrm>
            <a:off x="5437688" y="1779205"/>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40" name="Google Shape;440;p14"/>
          <p:cNvSpPr txBox="1"/>
          <p:nvPr>
            <p:ph idx="60" type="subTitle"/>
          </p:nvPr>
        </p:nvSpPr>
        <p:spPr>
          <a:xfrm>
            <a:off x="2255154" y="1915705"/>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41" name="Google Shape;441;p14"/>
          <p:cNvSpPr txBox="1"/>
          <p:nvPr>
            <p:ph idx="61" type="subTitle"/>
          </p:nvPr>
        </p:nvSpPr>
        <p:spPr>
          <a:xfrm>
            <a:off x="2255154" y="1779205"/>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1"/>
              </a:buClr>
              <a:buSzPts val="1000"/>
              <a:buNone/>
              <a:defRPr b="1" sz="1000">
                <a:solidFill>
                  <a:schemeClr val="accent1"/>
                </a:solidFill>
              </a:defRPr>
            </a:lvl2pPr>
            <a:lvl3pPr lvl="2" algn="l">
              <a:lnSpc>
                <a:spcPct val="100000"/>
              </a:lnSpc>
              <a:spcBef>
                <a:spcPts val="200"/>
              </a:spcBef>
              <a:spcAft>
                <a:spcPts val="0"/>
              </a:spcAft>
              <a:buClr>
                <a:schemeClr val="accent1"/>
              </a:buClr>
              <a:buSzPts val="1000"/>
              <a:buNone/>
              <a:defRPr b="1" sz="1000">
                <a:solidFill>
                  <a:schemeClr val="accent1"/>
                </a:solidFill>
              </a:defRPr>
            </a:lvl3pPr>
            <a:lvl4pPr lvl="3" algn="l">
              <a:lnSpc>
                <a:spcPct val="100000"/>
              </a:lnSpc>
              <a:spcBef>
                <a:spcPts val="200"/>
              </a:spcBef>
              <a:spcAft>
                <a:spcPts val="0"/>
              </a:spcAft>
              <a:buClr>
                <a:schemeClr val="accent1"/>
              </a:buClr>
              <a:buSzPts val="1000"/>
              <a:buNone/>
              <a:defRPr b="1" sz="1000">
                <a:solidFill>
                  <a:schemeClr val="accent1"/>
                </a:solidFill>
              </a:defRPr>
            </a:lvl4pPr>
            <a:lvl5pPr lvl="4" algn="l">
              <a:lnSpc>
                <a:spcPct val="100000"/>
              </a:lnSpc>
              <a:spcBef>
                <a:spcPts val="200"/>
              </a:spcBef>
              <a:spcAft>
                <a:spcPts val="0"/>
              </a:spcAft>
              <a:buClr>
                <a:schemeClr val="accent1"/>
              </a:buClr>
              <a:buSzPts val="1000"/>
              <a:buNone/>
              <a:defRPr b="1" sz="1000">
                <a:solidFill>
                  <a:schemeClr val="accent1"/>
                </a:solidFill>
              </a:defRPr>
            </a:lvl5pPr>
            <a:lvl6pPr lvl="5" algn="l">
              <a:lnSpc>
                <a:spcPct val="100000"/>
              </a:lnSpc>
              <a:spcBef>
                <a:spcPts val="200"/>
              </a:spcBef>
              <a:spcAft>
                <a:spcPts val="0"/>
              </a:spcAft>
              <a:buClr>
                <a:schemeClr val="accent1"/>
              </a:buClr>
              <a:buSzPts val="1000"/>
              <a:buNone/>
              <a:defRPr b="1" sz="1000">
                <a:solidFill>
                  <a:schemeClr val="accent1"/>
                </a:solidFill>
              </a:defRPr>
            </a:lvl6pPr>
            <a:lvl7pPr lvl="6" algn="l">
              <a:lnSpc>
                <a:spcPct val="100000"/>
              </a:lnSpc>
              <a:spcBef>
                <a:spcPts val="200"/>
              </a:spcBef>
              <a:spcAft>
                <a:spcPts val="0"/>
              </a:spcAft>
              <a:buClr>
                <a:schemeClr val="accent1"/>
              </a:buClr>
              <a:buSzPts val="1000"/>
              <a:buNone/>
              <a:defRPr b="1" sz="1000">
                <a:solidFill>
                  <a:schemeClr val="accent1"/>
                </a:solidFill>
              </a:defRPr>
            </a:lvl7pPr>
            <a:lvl8pPr lvl="7" algn="l">
              <a:lnSpc>
                <a:spcPct val="100000"/>
              </a:lnSpc>
              <a:spcBef>
                <a:spcPts val="200"/>
              </a:spcBef>
              <a:spcAft>
                <a:spcPts val="0"/>
              </a:spcAft>
              <a:buClr>
                <a:schemeClr val="accent1"/>
              </a:buClr>
              <a:buSzPts val="1000"/>
              <a:buNone/>
              <a:defRPr b="1" sz="1000">
                <a:solidFill>
                  <a:schemeClr val="accent1"/>
                </a:solidFill>
              </a:defRPr>
            </a:lvl8pPr>
            <a:lvl9pPr lvl="8" algn="l">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442" name="Google Shape;442;p14"/>
          <p:cNvSpPr txBox="1"/>
          <p:nvPr>
            <p:ph idx="62" type="subTitle"/>
          </p:nvPr>
        </p:nvSpPr>
        <p:spPr>
          <a:xfrm>
            <a:off x="5437688" y="1077905"/>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700"/>
              <a:buNone/>
              <a:defRPr sz="700"/>
            </a:lvl1pPr>
            <a:lvl2pPr lvl="1" algn="l">
              <a:lnSpc>
                <a:spcPct val="100000"/>
              </a:lnSpc>
              <a:spcBef>
                <a:spcPts val="200"/>
              </a:spcBef>
              <a:spcAft>
                <a:spcPts val="0"/>
              </a:spcAft>
              <a:buSzPts val="800"/>
              <a:buNone/>
              <a:defRPr sz="800"/>
            </a:lvl2pPr>
            <a:lvl3pPr lvl="2" algn="l">
              <a:lnSpc>
                <a:spcPct val="100000"/>
              </a:lnSpc>
              <a:spcBef>
                <a:spcPts val="200"/>
              </a:spcBef>
              <a:spcAft>
                <a:spcPts val="0"/>
              </a:spcAft>
              <a:buSzPts val="800"/>
              <a:buNone/>
              <a:defRPr sz="800"/>
            </a:lvl3pPr>
            <a:lvl4pPr lvl="3" algn="l">
              <a:lnSpc>
                <a:spcPct val="100000"/>
              </a:lnSpc>
              <a:spcBef>
                <a:spcPts val="200"/>
              </a:spcBef>
              <a:spcAft>
                <a:spcPts val="0"/>
              </a:spcAft>
              <a:buSzPts val="800"/>
              <a:buNone/>
              <a:defRPr sz="800"/>
            </a:lvl4pPr>
            <a:lvl5pPr lvl="4" algn="l">
              <a:lnSpc>
                <a:spcPct val="100000"/>
              </a:lnSpc>
              <a:spcBef>
                <a:spcPts val="200"/>
              </a:spcBef>
              <a:spcAft>
                <a:spcPts val="0"/>
              </a:spcAft>
              <a:buSzPts val="800"/>
              <a:buNone/>
              <a:defRPr sz="800"/>
            </a:lvl5pPr>
            <a:lvl6pPr lvl="5" algn="l">
              <a:lnSpc>
                <a:spcPct val="100000"/>
              </a:lnSpc>
              <a:spcBef>
                <a:spcPts val="200"/>
              </a:spcBef>
              <a:spcAft>
                <a:spcPts val="0"/>
              </a:spcAft>
              <a:buSzPts val="800"/>
              <a:buNone/>
              <a:defRPr sz="800"/>
            </a:lvl6pPr>
            <a:lvl7pPr lvl="6" algn="l">
              <a:lnSpc>
                <a:spcPct val="100000"/>
              </a:lnSpc>
              <a:spcBef>
                <a:spcPts val="200"/>
              </a:spcBef>
              <a:spcAft>
                <a:spcPts val="0"/>
              </a:spcAft>
              <a:buSzPts val="800"/>
              <a:buNone/>
              <a:defRPr sz="800"/>
            </a:lvl7pPr>
            <a:lvl8pPr lvl="7" algn="l">
              <a:lnSpc>
                <a:spcPct val="100000"/>
              </a:lnSpc>
              <a:spcBef>
                <a:spcPts val="200"/>
              </a:spcBef>
              <a:spcAft>
                <a:spcPts val="0"/>
              </a:spcAft>
              <a:buSzPts val="800"/>
              <a:buNone/>
              <a:defRPr sz="800"/>
            </a:lvl8pPr>
            <a:lvl9pPr lvl="8" algn="l">
              <a:lnSpc>
                <a:spcPct val="100000"/>
              </a:lnSpc>
              <a:spcBef>
                <a:spcPts val="200"/>
              </a:spcBef>
              <a:spcAft>
                <a:spcPts val="200"/>
              </a:spcAft>
              <a:buSzPts val="800"/>
              <a:buNone/>
              <a:defRPr sz="800"/>
            </a:lvl9pPr>
          </a:lstStyle>
          <a:p/>
        </p:txBody>
      </p:sp>
      <p:sp>
        <p:nvSpPr>
          <p:cNvPr id="443" name="Google Shape;443;p14"/>
          <p:cNvSpPr txBox="1"/>
          <p:nvPr>
            <p:ph idx="63" type="subTitle"/>
          </p:nvPr>
        </p:nvSpPr>
        <p:spPr>
          <a:xfrm>
            <a:off x="5437688" y="941405"/>
            <a:ext cx="8676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800"/>
              <a:buNone/>
              <a:defRPr b="1" sz="800">
                <a:solidFill>
                  <a:schemeClr val="accent1"/>
                </a:solidFill>
              </a:defRPr>
            </a:lvl1pPr>
            <a:lvl2pPr lvl="1" algn="l">
              <a:lnSpc>
                <a:spcPct val="100000"/>
              </a:lnSpc>
              <a:spcBef>
                <a:spcPts val="200"/>
              </a:spcBef>
              <a:spcAft>
                <a:spcPts val="0"/>
              </a:spcAft>
              <a:buClr>
                <a:schemeClr val="accent3"/>
              </a:buClr>
              <a:buSzPts val="1000"/>
              <a:buNone/>
              <a:defRPr b="1" sz="1000">
                <a:solidFill>
                  <a:schemeClr val="accent3"/>
                </a:solidFill>
              </a:defRPr>
            </a:lvl2pPr>
            <a:lvl3pPr lvl="2" algn="l">
              <a:lnSpc>
                <a:spcPct val="100000"/>
              </a:lnSpc>
              <a:spcBef>
                <a:spcPts val="200"/>
              </a:spcBef>
              <a:spcAft>
                <a:spcPts val="0"/>
              </a:spcAft>
              <a:buClr>
                <a:schemeClr val="accent3"/>
              </a:buClr>
              <a:buSzPts val="1000"/>
              <a:buNone/>
              <a:defRPr b="1" sz="1000">
                <a:solidFill>
                  <a:schemeClr val="accent3"/>
                </a:solidFill>
              </a:defRPr>
            </a:lvl3pPr>
            <a:lvl4pPr lvl="3" algn="l">
              <a:lnSpc>
                <a:spcPct val="100000"/>
              </a:lnSpc>
              <a:spcBef>
                <a:spcPts val="200"/>
              </a:spcBef>
              <a:spcAft>
                <a:spcPts val="0"/>
              </a:spcAft>
              <a:buClr>
                <a:schemeClr val="accent3"/>
              </a:buClr>
              <a:buSzPts val="1000"/>
              <a:buNone/>
              <a:defRPr b="1" sz="1000">
                <a:solidFill>
                  <a:schemeClr val="accent3"/>
                </a:solidFill>
              </a:defRPr>
            </a:lvl4pPr>
            <a:lvl5pPr lvl="4" algn="l">
              <a:lnSpc>
                <a:spcPct val="100000"/>
              </a:lnSpc>
              <a:spcBef>
                <a:spcPts val="200"/>
              </a:spcBef>
              <a:spcAft>
                <a:spcPts val="0"/>
              </a:spcAft>
              <a:buClr>
                <a:schemeClr val="accent3"/>
              </a:buClr>
              <a:buSzPts val="1000"/>
              <a:buNone/>
              <a:defRPr b="1" sz="1000">
                <a:solidFill>
                  <a:schemeClr val="accent3"/>
                </a:solidFill>
              </a:defRPr>
            </a:lvl5pPr>
            <a:lvl6pPr lvl="5" algn="l">
              <a:lnSpc>
                <a:spcPct val="100000"/>
              </a:lnSpc>
              <a:spcBef>
                <a:spcPts val="200"/>
              </a:spcBef>
              <a:spcAft>
                <a:spcPts val="0"/>
              </a:spcAft>
              <a:buClr>
                <a:schemeClr val="accent3"/>
              </a:buClr>
              <a:buSzPts val="1000"/>
              <a:buNone/>
              <a:defRPr b="1" sz="1000">
                <a:solidFill>
                  <a:schemeClr val="accent3"/>
                </a:solidFill>
              </a:defRPr>
            </a:lvl6pPr>
            <a:lvl7pPr lvl="6" algn="l">
              <a:lnSpc>
                <a:spcPct val="100000"/>
              </a:lnSpc>
              <a:spcBef>
                <a:spcPts val="200"/>
              </a:spcBef>
              <a:spcAft>
                <a:spcPts val="0"/>
              </a:spcAft>
              <a:buClr>
                <a:schemeClr val="accent3"/>
              </a:buClr>
              <a:buSzPts val="1000"/>
              <a:buNone/>
              <a:defRPr b="1" sz="1000">
                <a:solidFill>
                  <a:schemeClr val="accent3"/>
                </a:solidFill>
              </a:defRPr>
            </a:lvl7pPr>
            <a:lvl8pPr lvl="7" algn="l">
              <a:lnSpc>
                <a:spcPct val="100000"/>
              </a:lnSpc>
              <a:spcBef>
                <a:spcPts val="200"/>
              </a:spcBef>
              <a:spcAft>
                <a:spcPts val="0"/>
              </a:spcAft>
              <a:buClr>
                <a:schemeClr val="accent3"/>
              </a:buClr>
              <a:buSzPts val="1000"/>
              <a:buNone/>
              <a:defRPr b="1" sz="1000">
                <a:solidFill>
                  <a:schemeClr val="accent3"/>
                </a:solidFill>
              </a:defRPr>
            </a:lvl8pPr>
            <a:lvl9pPr lvl="8" algn="l">
              <a:lnSpc>
                <a:spcPct val="100000"/>
              </a:lnSpc>
              <a:spcBef>
                <a:spcPts val="200"/>
              </a:spcBef>
              <a:spcAft>
                <a:spcPts val="200"/>
              </a:spcAft>
              <a:buClr>
                <a:schemeClr val="accent3"/>
              </a:buClr>
              <a:buSzPts val="1000"/>
              <a:buNone/>
              <a:defRPr b="1" sz="1000">
                <a:solidFill>
                  <a:schemeClr val="accent3"/>
                </a:solidFill>
              </a:defRPr>
            </a:lvl9pPr>
          </a:lstStyle>
          <a:p/>
        </p:txBody>
      </p:sp>
      <p:pic>
        <p:nvPicPr>
          <p:cNvPr id="444" name="Google Shape;444;p14"/>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Only">
  <p:cSld name="Title Only with subtitle _2">
    <p:spTree>
      <p:nvGrpSpPr>
        <p:cNvPr id="445" name="Shape 445"/>
        <p:cNvGrpSpPr/>
        <p:nvPr/>
      </p:nvGrpSpPr>
      <p:grpSpPr>
        <a:xfrm>
          <a:off x="0" y="0"/>
          <a:ext cx="0" cy="0"/>
          <a:chOff x="0" y="0"/>
          <a:chExt cx="0" cy="0"/>
        </a:xfrm>
      </p:grpSpPr>
      <p:sp>
        <p:nvSpPr>
          <p:cNvPr id="446" name="Google Shape;446;p15"/>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447" name="Google Shape;447;p15"/>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448" name="Google Shape;448;p15"/>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49" name="Google Shape;449;p15"/>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50" name="Google Shape;450;p15"/>
          <p:cNvSpPr txBox="1"/>
          <p:nvPr>
            <p:ph idx="1" type="subTitle"/>
          </p:nvPr>
        </p:nvSpPr>
        <p:spPr>
          <a:xfrm>
            <a:off x="415575" y="740275"/>
            <a:ext cx="8312700" cy="260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lt2"/>
              </a:buClr>
              <a:buSzPts val="1200"/>
              <a:buFont typeface="Poppins"/>
              <a:buNone/>
              <a:defRPr sz="1200">
                <a:solidFill>
                  <a:schemeClr val="lt2"/>
                </a:solidFill>
                <a:latin typeface="Poppins"/>
                <a:ea typeface="Poppins"/>
                <a:cs typeface="Poppins"/>
                <a:sym typeface="Poppins"/>
              </a:defRPr>
            </a:lvl1pPr>
            <a:lvl2pPr lvl="1" algn="l">
              <a:lnSpc>
                <a:spcPct val="100000"/>
              </a:lnSpc>
              <a:spcBef>
                <a:spcPts val="200"/>
              </a:spcBef>
              <a:spcAft>
                <a:spcPts val="0"/>
              </a:spcAft>
              <a:buClr>
                <a:schemeClr val="lt2"/>
              </a:buClr>
              <a:buSzPts val="1200"/>
              <a:buFont typeface="Poppins"/>
              <a:buNone/>
              <a:defRPr sz="1200">
                <a:solidFill>
                  <a:schemeClr val="lt2"/>
                </a:solidFill>
                <a:latin typeface="Poppins"/>
                <a:ea typeface="Poppins"/>
                <a:cs typeface="Poppins"/>
                <a:sym typeface="Poppins"/>
              </a:defRPr>
            </a:lvl2pPr>
            <a:lvl3pPr lvl="2" algn="l">
              <a:lnSpc>
                <a:spcPct val="100000"/>
              </a:lnSpc>
              <a:spcBef>
                <a:spcPts val="200"/>
              </a:spcBef>
              <a:spcAft>
                <a:spcPts val="0"/>
              </a:spcAft>
              <a:buClr>
                <a:schemeClr val="lt2"/>
              </a:buClr>
              <a:buSzPts val="1200"/>
              <a:buFont typeface="Poppins"/>
              <a:buNone/>
              <a:defRPr sz="1200">
                <a:solidFill>
                  <a:schemeClr val="lt2"/>
                </a:solidFill>
                <a:latin typeface="Poppins"/>
                <a:ea typeface="Poppins"/>
                <a:cs typeface="Poppins"/>
                <a:sym typeface="Poppins"/>
              </a:defRPr>
            </a:lvl3pPr>
            <a:lvl4pPr lvl="3" algn="l">
              <a:lnSpc>
                <a:spcPct val="100000"/>
              </a:lnSpc>
              <a:spcBef>
                <a:spcPts val="200"/>
              </a:spcBef>
              <a:spcAft>
                <a:spcPts val="0"/>
              </a:spcAft>
              <a:buClr>
                <a:schemeClr val="lt2"/>
              </a:buClr>
              <a:buSzPts val="1200"/>
              <a:buFont typeface="Poppins"/>
              <a:buNone/>
              <a:defRPr sz="1200">
                <a:solidFill>
                  <a:schemeClr val="lt2"/>
                </a:solidFill>
                <a:latin typeface="Poppins"/>
                <a:ea typeface="Poppins"/>
                <a:cs typeface="Poppins"/>
                <a:sym typeface="Poppins"/>
              </a:defRPr>
            </a:lvl4pPr>
            <a:lvl5pPr lvl="4" algn="l">
              <a:lnSpc>
                <a:spcPct val="100000"/>
              </a:lnSpc>
              <a:spcBef>
                <a:spcPts val="200"/>
              </a:spcBef>
              <a:spcAft>
                <a:spcPts val="0"/>
              </a:spcAft>
              <a:buClr>
                <a:schemeClr val="lt2"/>
              </a:buClr>
              <a:buSzPts val="1200"/>
              <a:buFont typeface="Poppins"/>
              <a:buNone/>
              <a:defRPr sz="1200">
                <a:solidFill>
                  <a:schemeClr val="lt2"/>
                </a:solidFill>
                <a:latin typeface="Poppins"/>
                <a:ea typeface="Poppins"/>
                <a:cs typeface="Poppins"/>
                <a:sym typeface="Poppins"/>
              </a:defRPr>
            </a:lvl5pPr>
            <a:lvl6pPr lvl="5" algn="l">
              <a:lnSpc>
                <a:spcPct val="100000"/>
              </a:lnSpc>
              <a:spcBef>
                <a:spcPts val="200"/>
              </a:spcBef>
              <a:spcAft>
                <a:spcPts val="0"/>
              </a:spcAft>
              <a:buClr>
                <a:schemeClr val="lt2"/>
              </a:buClr>
              <a:buSzPts val="1200"/>
              <a:buFont typeface="Poppins"/>
              <a:buNone/>
              <a:defRPr sz="1200">
                <a:solidFill>
                  <a:schemeClr val="lt2"/>
                </a:solidFill>
                <a:latin typeface="Poppins"/>
                <a:ea typeface="Poppins"/>
                <a:cs typeface="Poppins"/>
                <a:sym typeface="Poppins"/>
              </a:defRPr>
            </a:lvl6pPr>
            <a:lvl7pPr lvl="6" algn="l">
              <a:lnSpc>
                <a:spcPct val="100000"/>
              </a:lnSpc>
              <a:spcBef>
                <a:spcPts val="200"/>
              </a:spcBef>
              <a:spcAft>
                <a:spcPts val="0"/>
              </a:spcAft>
              <a:buClr>
                <a:schemeClr val="lt2"/>
              </a:buClr>
              <a:buSzPts val="1200"/>
              <a:buFont typeface="Poppins"/>
              <a:buNone/>
              <a:defRPr sz="1200">
                <a:solidFill>
                  <a:schemeClr val="lt2"/>
                </a:solidFill>
                <a:latin typeface="Poppins"/>
                <a:ea typeface="Poppins"/>
                <a:cs typeface="Poppins"/>
                <a:sym typeface="Poppins"/>
              </a:defRPr>
            </a:lvl7pPr>
            <a:lvl8pPr lvl="7" algn="l">
              <a:lnSpc>
                <a:spcPct val="100000"/>
              </a:lnSpc>
              <a:spcBef>
                <a:spcPts val="200"/>
              </a:spcBef>
              <a:spcAft>
                <a:spcPts val="0"/>
              </a:spcAft>
              <a:buClr>
                <a:schemeClr val="lt2"/>
              </a:buClr>
              <a:buSzPts val="1200"/>
              <a:buFont typeface="Poppins"/>
              <a:buNone/>
              <a:defRPr sz="1200">
                <a:solidFill>
                  <a:schemeClr val="lt2"/>
                </a:solidFill>
                <a:latin typeface="Poppins"/>
                <a:ea typeface="Poppins"/>
                <a:cs typeface="Poppins"/>
                <a:sym typeface="Poppins"/>
              </a:defRPr>
            </a:lvl8pPr>
            <a:lvl9pPr lvl="8" algn="l">
              <a:lnSpc>
                <a:spcPct val="100000"/>
              </a:lnSpc>
              <a:spcBef>
                <a:spcPts val="200"/>
              </a:spcBef>
              <a:spcAft>
                <a:spcPts val="200"/>
              </a:spcAft>
              <a:buClr>
                <a:schemeClr val="lt2"/>
              </a:buClr>
              <a:buSzPts val="1200"/>
              <a:buFont typeface="Poppins"/>
              <a:buNone/>
              <a:defRPr sz="1200">
                <a:solidFill>
                  <a:schemeClr val="lt2"/>
                </a:solidFill>
                <a:latin typeface="Poppins"/>
                <a:ea typeface="Poppins"/>
                <a:cs typeface="Poppins"/>
                <a:sym typeface="Poppins"/>
              </a:defRPr>
            </a:lvl9pPr>
          </a:lstStyle>
          <a:p/>
        </p:txBody>
      </p:sp>
      <p:pic>
        <p:nvPicPr>
          <p:cNvPr id="451" name="Google Shape;451;p15"/>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64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One Column">
  <p:cSld name="Title Only 1_3">
    <p:spTree>
      <p:nvGrpSpPr>
        <p:cNvPr id="452" name="Shape 452"/>
        <p:cNvGrpSpPr/>
        <p:nvPr/>
      </p:nvGrpSpPr>
      <p:grpSpPr>
        <a:xfrm>
          <a:off x="0" y="0"/>
          <a:ext cx="0" cy="0"/>
          <a:chOff x="0" y="0"/>
          <a:chExt cx="0" cy="0"/>
        </a:xfrm>
      </p:grpSpPr>
      <p:sp>
        <p:nvSpPr>
          <p:cNvPr id="453" name="Google Shape;453;p16"/>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454" name="Google Shape;454;p16"/>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455" name="Google Shape;455;p16"/>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56" name="Google Shape;456;p16"/>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57" name="Google Shape;457;p16"/>
          <p:cNvSpPr txBox="1"/>
          <p:nvPr>
            <p:ph idx="1" type="body"/>
          </p:nvPr>
        </p:nvSpPr>
        <p:spPr>
          <a:xfrm>
            <a:off x="415625" y="1009650"/>
            <a:ext cx="8312700" cy="36387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pic>
        <p:nvPicPr>
          <p:cNvPr id="458" name="Google Shape;458;p16"/>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Title Only 1_3_1_2">
    <p:spTree>
      <p:nvGrpSpPr>
        <p:cNvPr id="459" name="Shape 459"/>
        <p:cNvGrpSpPr/>
        <p:nvPr/>
      </p:nvGrpSpPr>
      <p:grpSpPr>
        <a:xfrm>
          <a:off x="0" y="0"/>
          <a:ext cx="0" cy="0"/>
          <a:chOff x="0" y="0"/>
          <a:chExt cx="0" cy="0"/>
        </a:xfrm>
      </p:grpSpPr>
      <p:sp>
        <p:nvSpPr>
          <p:cNvPr id="460" name="Google Shape;460;p17"/>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461" name="Google Shape;461;p17"/>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462" name="Google Shape;462;p17"/>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63" name="Google Shape;463;p17"/>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64" name="Google Shape;464;p17"/>
          <p:cNvSpPr txBox="1"/>
          <p:nvPr>
            <p:ph idx="1" type="body"/>
          </p:nvPr>
        </p:nvSpPr>
        <p:spPr>
          <a:xfrm>
            <a:off x="415625" y="1009650"/>
            <a:ext cx="3880200" cy="36387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sp>
        <p:nvSpPr>
          <p:cNvPr id="465" name="Google Shape;465;p17"/>
          <p:cNvSpPr txBox="1"/>
          <p:nvPr>
            <p:ph idx="2" type="body"/>
          </p:nvPr>
        </p:nvSpPr>
        <p:spPr>
          <a:xfrm>
            <a:off x="4844750" y="1009650"/>
            <a:ext cx="3880200" cy="36387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pic>
        <p:nvPicPr>
          <p:cNvPr id="466" name="Google Shape;466;p17"/>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with Headings">
  <p:cSld name="Title Only 1_3_2_1">
    <p:spTree>
      <p:nvGrpSpPr>
        <p:cNvPr id="467" name="Shape 467"/>
        <p:cNvGrpSpPr/>
        <p:nvPr/>
      </p:nvGrpSpPr>
      <p:grpSpPr>
        <a:xfrm>
          <a:off x="0" y="0"/>
          <a:ext cx="0" cy="0"/>
          <a:chOff x="0" y="0"/>
          <a:chExt cx="0" cy="0"/>
        </a:xfrm>
      </p:grpSpPr>
      <p:sp>
        <p:nvSpPr>
          <p:cNvPr id="468" name="Google Shape;468;p18"/>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469" name="Google Shape;469;p18"/>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470" name="Google Shape;470;p18"/>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71" name="Google Shape;471;p18"/>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72" name="Google Shape;472;p18"/>
          <p:cNvSpPr txBox="1"/>
          <p:nvPr>
            <p:ph idx="1" type="body"/>
          </p:nvPr>
        </p:nvSpPr>
        <p:spPr>
          <a:xfrm>
            <a:off x="415625" y="1409550"/>
            <a:ext cx="3877200" cy="32388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sp>
        <p:nvSpPr>
          <p:cNvPr id="473" name="Google Shape;473;p18"/>
          <p:cNvSpPr txBox="1"/>
          <p:nvPr>
            <p:ph idx="2" type="subTitle"/>
          </p:nvPr>
        </p:nvSpPr>
        <p:spPr>
          <a:xfrm>
            <a:off x="415625" y="975400"/>
            <a:ext cx="3877200" cy="260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1200"/>
              <a:buNone/>
              <a:defRPr b="1" sz="1200">
                <a:solidFill>
                  <a:schemeClr val="accent1"/>
                </a:solidFill>
              </a:defRPr>
            </a:lvl1pPr>
            <a:lvl2pPr lvl="1" algn="l">
              <a:lnSpc>
                <a:spcPct val="100000"/>
              </a:lnSpc>
              <a:spcBef>
                <a:spcPts val="200"/>
              </a:spcBef>
              <a:spcAft>
                <a:spcPts val="0"/>
              </a:spcAft>
              <a:buClr>
                <a:schemeClr val="accent1"/>
              </a:buClr>
              <a:buSzPts val="1200"/>
              <a:buNone/>
              <a:defRPr sz="1200">
                <a:solidFill>
                  <a:schemeClr val="accent1"/>
                </a:solidFill>
              </a:defRPr>
            </a:lvl2pPr>
            <a:lvl3pPr lvl="2" algn="l">
              <a:lnSpc>
                <a:spcPct val="100000"/>
              </a:lnSpc>
              <a:spcBef>
                <a:spcPts val="200"/>
              </a:spcBef>
              <a:spcAft>
                <a:spcPts val="0"/>
              </a:spcAft>
              <a:buClr>
                <a:schemeClr val="accent1"/>
              </a:buClr>
              <a:buSzPts val="1200"/>
              <a:buNone/>
              <a:defRPr sz="1200">
                <a:solidFill>
                  <a:schemeClr val="accent1"/>
                </a:solidFill>
              </a:defRPr>
            </a:lvl3pPr>
            <a:lvl4pPr lvl="3" algn="l">
              <a:lnSpc>
                <a:spcPct val="100000"/>
              </a:lnSpc>
              <a:spcBef>
                <a:spcPts val="200"/>
              </a:spcBef>
              <a:spcAft>
                <a:spcPts val="0"/>
              </a:spcAft>
              <a:buClr>
                <a:schemeClr val="accent1"/>
              </a:buClr>
              <a:buSzPts val="1200"/>
              <a:buNone/>
              <a:defRPr sz="1200">
                <a:solidFill>
                  <a:schemeClr val="accent1"/>
                </a:solidFill>
              </a:defRPr>
            </a:lvl4pPr>
            <a:lvl5pPr lvl="4" algn="l">
              <a:lnSpc>
                <a:spcPct val="100000"/>
              </a:lnSpc>
              <a:spcBef>
                <a:spcPts val="200"/>
              </a:spcBef>
              <a:spcAft>
                <a:spcPts val="0"/>
              </a:spcAft>
              <a:buClr>
                <a:schemeClr val="accent1"/>
              </a:buClr>
              <a:buSzPts val="1200"/>
              <a:buNone/>
              <a:defRPr sz="1200">
                <a:solidFill>
                  <a:schemeClr val="accent1"/>
                </a:solidFill>
              </a:defRPr>
            </a:lvl5pPr>
            <a:lvl6pPr lvl="5" algn="l">
              <a:lnSpc>
                <a:spcPct val="100000"/>
              </a:lnSpc>
              <a:spcBef>
                <a:spcPts val="200"/>
              </a:spcBef>
              <a:spcAft>
                <a:spcPts val="0"/>
              </a:spcAft>
              <a:buClr>
                <a:schemeClr val="accent1"/>
              </a:buClr>
              <a:buSzPts val="1200"/>
              <a:buNone/>
              <a:defRPr sz="1200">
                <a:solidFill>
                  <a:schemeClr val="accent1"/>
                </a:solidFill>
              </a:defRPr>
            </a:lvl6pPr>
            <a:lvl7pPr lvl="6" algn="l">
              <a:lnSpc>
                <a:spcPct val="100000"/>
              </a:lnSpc>
              <a:spcBef>
                <a:spcPts val="200"/>
              </a:spcBef>
              <a:spcAft>
                <a:spcPts val="0"/>
              </a:spcAft>
              <a:buClr>
                <a:schemeClr val="accent1"/>
              </a:buClr>
              <a:buSzPts val="1200"/>
              <a:buNone/>
              <a:defRPr sz="1200">
                <a:solidFill>
                  <a:schemeClr val="accent1"/>
                </a:solidFill>
              </a:defRPr>
            </a:lvl7pPr>
            <a:lvl8pPr lvl="7" algn="l">
              <a:lnSpc>
                <a:spcPct val="100000"/>
              </a:lnSpc>
              <a:spcBef>
                <a:spcPts val="200"/>
              </a:spcBef>
              <a:spcAft>
                <a:spcPts val="0"/>
              </a:spcAft>
              <a:buClr>
                <a:schemeClr val="accent1"/>
              </a:buClr>
              <a:buSzPts val="1200"/>
              <a:buNone/>
              <a:defRPr sz="1200">
                <a:solidFill>
                  <a:schemeClr val="accent1"/>
                </a:solidFill>
              </a:defRPr>
            </a:lvl8pPr>
            <a:lvl9pPr lvl="8" algn="l">
              <a:lnSpc>
                <a:spcPct val="100000"/>
              </a:lnSpc>
              <a:spcBef>
                <a:spcPts val="200"/>
              </a:spcBef>
              <a:spcAft>
                <a:spcPts val="200"/>
              </a:spcAft>
              <a:buClr>
                <a:schemeClr val="accent1"/>
              </a:buClr>
              <a:buSzPts val="1200"/>
              <a:buNone/>
              <a:defRPr sz="1200">
                <a:solidFill>
                  <a:schemeClr val="accent1"/>
                </a:solidFill>
              </a:defRPr>
            </a:lvl9pPr>
          </a:lstStyle>
          <a:p/>
        </p:txBody>
      </p:sp>
      <p:sp>
        <p:nvSpPr>
          <p:cNvPr id="474" name="Google Shape;474;p18"/>
          <p:cNvSpPr txBox="1"/>
          <p:nvPr>
            <p:ph idx="3" type="body"/>
          </p:nvPr>
        </p:nvSpPr>
        <p:spPr>
          <a:xfrm>
            <a:off x="4851125" y="1409550"/>
            <a:ext cx="3877200" cy="32388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sp>
        <p:nvSpPr>
          <p:cNvPr id="475" name="Google Shape;475;p18"/>
          <p:cNvSpPr txBox="1"/>
          <p:nvPr>
            <p:ph idx="4" type="subTitle"/>
          </p:nvPr>
        </p:nvSpPr>
        <p:spPr>
          <a:xfrm>
            <a:off x="4851125" y="975400"/>
            <a:ext cx="3877200" cy="260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1200"/>
              <a:buNone/>
              <a:defRPr b="1" sz="1200">
                <a:solidFill>
                  <a:schemeClr val="accent1"/>
                </a:solidFill>
              </a:defRPr>
            </a:lvl1pPr>
            <a:lvl2pPr lvl="1" algn="l">
              <a:lnSpc>
                <a:spcPct val="100000"/>
              </a:lnSpc>
              <a:spcBef>
                <a:spcPts val="200"/>
              </a:spcBef>
              <a:spcAft>
                <a:spcPts val="0"/>
              </a:spcAft>
              <a:buClr>
                <a:schemeClr val="accent1"/>
              </a:buClr>
              <a:buSzPts val="1200"/>
              <a:buNone/>
              <a:defRPr sz="1200">
                <a:solidFill>
                  <a:schemeClr val="accent1"/>
                </a:solidFill>
              </a:defRPr>
            </a:lvl2pPr>
            <a:lvl3pPr lvl="2" algn="l">
              <a:lnSpc>
                <a:spcPct val="100000"/>
              </a:lnSpc>
              <a:spcBef>
                <a:spcPts val="200"/>
              </a:spcBef>
              <a:spcAft>
                <a:spcPts val="0"/>
              </a:spcAft>
              <a:buClr>
                <a:schemeClr val="accent1"/>
              </a:buClr>
              <a:buSzPts val="1200"/>
              <a:buNone/>
              <a:defRPr sz="1200">
                <a:solidFill>
                  <a:schemeClr val="accent1"/>
                </a:solidFill>
              </a:defRPr>
            </a:lvl3pPr>
            <a:lvl4pPr lvl="3" algn="l">
              <a:lnSpc>
                <a:spcPct val="100000"/>
              </a:lnSpc>
              <a:spcBef>
                <a:spcPts val="200"/>
              </a:spcBef>
              <a:spcAft>
                <a:spcPts val="0"/>
              </a:spcAft>
              <a:buClr>
                <a:schemeClr val="accent1"/>
              </a:buClr>
              <a:buSzPts val="1200"/>
              <a:buNone/>
              <a:defRPr sz="1200">
                <a:solidFill>
                  <a:schemeClr val="accent1"/>
                </a:solidFill>
              </a:defRPr>
            </a:lvl4pPr>
            <a:lvl5pPr lvl="4" algn="l">
              <a:lnSpc>
                <a:spcPct val="100000"/>
              </a:lnSpc>
              <a:spcBef>
                <a:spcPts val="200"/>
              </a:spcBef>
              <a:spcAft>
                <a:spcPts val="0"/>
              </a:spcAft>
              <a:buClr>
                <a:schemeClr val="accent1"/>
              </a:buClr>
              <a:buSzPts val="1200"/>
              <a:buNone/>
              <a:defRPr sz="1200">
                <a:solidFill>
                  <a:schemeClr val="accent1"/>
                </a:solidFill>
              </a:defRPr>
            </a:lvl5pPr>
            <a:lvl6pPr lvl="5" algn="l">
              <a:lnSpc>
                <a:spcPct val="100000"/>
              </a:lnSpc>
              <a:spcBef>
                <a:spcPts val="200"/>
              </a:spcBef>
              <a:spcAft>
                <a:spcPts val="0"/>
              </a:spcAft>
              <a:buClr>
                <a:schemeClr val="accent1"/>
              </a:buClr>
              <a:buSzPts val="1200"/>
              <a:buNone/>
              <a:defRPr sz="1200">
                <a:solidFill>
                  <a:schemeClr val="accent1"/>
                </a:solidFill>
              </a:defRPr>
            </a:lvl6pPr>
            <a:lvl7pPr lvl="6" algn="l">
              <a:lnSpc>
                <a:spcPct val="100000"/>
              </a:lnSpc>
              <a:spcBef>
                <a:spcPts val="200"/>
              </a:spcBef>
              <a:spcAft>
                <a:spcPts val="0"/>
              </a:spcAft>
              <a:buClr>
                <a:schemeClr val="accent1"/>
              </a:buClr>
              <a:buSzPts val="1200"/>
              <a:buNone/>
              <a:defRPr sz="1200">
                <a:solidFill>
                  <a:schemeClr val="accent1"/>
                </a:solidFill>
              </a:defRPr>
            </a:lvl7pPr>
            <a:lvl8pPr lvl="7" algn="l">
              <a:lnSpc>
                <a:spcPct val="100000"/>
              </a:lnSpc>
              <a:spcBef>
                <a:spcPts val="200"/>
              </a:spcBef>
              <a:spcAft>
                <a:spcPts val="0"/>
              </a:spcAft>
              <a:buClr>
                <a:schemeClr val="accent1"/>
              </a:buClr>
              <a:buSzPts val="1200"/>
              <a:buNone/>
              <a:defRPr sz="1200">
                <a:solidFill>
                  <a:schemeClr val="accent1"/>
                </a:solidFill>
              </a:defRPr>
            </a:lvl8pPr>
            <a:lvl9pPr lvl="8" algn="l">
              <a:lnSpc>
                <a:spcPct val="100000"/>
              </a:lnSpc>
              <a:spcBef>
                <a:spcPts val="200"/>
              </a:spcBef>
              <a:spcAft>
                <a:spcPts val="200"/>
              </a:spcAft>
              <a:buClr>
                <a:schemeClr val="accent1"/>
              </a:buClr>
              <a:buSzPts val="1200"/>
              <a:buNone/>
              <a:defRPr sz="1200">
                <a:solidFill>
                  <a:schemeClr val="accent1"/>
                </a:solidFill>
              </a:defRPr>
            </a:lvl9pPr>
          </a:lstStyle>
          <a:p/>
        </p:txBody>
      </p:sp>
      <p:pic>
        <p:nvPicPr>
          <p:cNvPr id="476" name="Google Shape;476;p18"/>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Title Only 1_3_1_1">
    <p:spTree>
      <p:nvGrpSpPr>
        <p:cNvPr id="477" name="Shape 477"/>
        <p:cNvGrpSpPr/>
        <p:nvPr/>
      </p:nvGrpSpPr>
      <p:grpSpPr>
        <a:xfrm>
          <a:off x="0" y="0"/>
          <a:ext cx="0" cy="0"/>
          <a:chOff x="0" y="0"/>
          <a:chExt cx="0" cy="0"/>
        </a:xfrm>
      </p:grpSpPr>
      <p:sp>
        <p:nvSpPr>
          <p:cNvPr id="478" name="Google Shape;478;p19"/>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479" name="Google Shape;479;p19"/>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480" name="Google Shape;480;p19"/>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81" name="Google Shape;481;p19"/>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82" name="Google Shape;482;p19"/>
          <p:cNvSpPr txBox="1"/>
          <p:nvPr>
            <p:ph idx="1" type="body"/>
          </p:nvPr>
        </p:nvSpPr>
        <p:spPr>
          <a:xfrm>
            <a:off x="415625" y="1009650"/>
            <a:ext cx="2648700" cy="36387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sp>
        <p:nvSpPr>
          <p:cNvPr id="483" name="Google Shape;483;p19"/>
          <p:cNvSpPr txBox="1"/>
          <p:nvPr>
            <p:ph idx="2" type="body"/>
          </p:nvPr>
        </p:nvSpPr>
        <p:spPr>
          <a:xfrm>
            <a:off x="6076250" y="1009650"/>
            <a:ext cx="2648700" cy="36387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sp>
        <p:nvSpPr>
          <p:cNvPr id="484" name="Google Shape;484;p19"/>
          <p:cNvSpPr txBox="1"/>
          <p:nvPr>
            <p:ph idx="3" type="body"/>
          </p:nvPr>
        </p:nvSpPr>
        <p:spPr>
          <a:xfrm>
            <a:off x="3247819" y="1009650"/>
            <a:ext cx="2648700" cy="36387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pic>
        <p:nvPicPr>
          <p:cNvPr id="485" name="Google Shape;485;p19"/>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with Headings">
  <p:cSld name="Title Only 1_3_2_1_1_1">
    <p:spTree>
      <p:nvGrpSpPr>
        <p:cNvPr id="486" name="Shape 486"/>
        <p:cNvGrpSpPr/>
        <p:nvPr/>
      </p:nvGrpSpPr>
      <p:grpSpPr>
        <a:xfrm>
          <a:off x="0" y="0"/>
          <a:ext cx="0" cy="0"/>
          <a:chOff x="0" y="0"/>
          <a:chExt cx="0" cy="0"/>
        </a:xfrm>
      </p:grpSpPr>
      <p:sp>
        <p:nvSpPr>
          <p:cNvPr id="487" name="Google Shape;487;p20"/>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488" name="Google Shape;488;p20"/>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489" name="Google Shape;489;p20"/>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90" name="Google Shape;490;p20"/>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91" name="Google Shape;491;p20"/>
          <p:cNvSpPr txBox="1"/>
          <p:nvPr>
            <p:ph idx="1" type="body"/>
          </p:nvPr>
        </p:nvSpPr>
        <p:spPr>
          <a:xfrm>
            <a:off x="415625" y="1409550"/>
            <a:ext cx="2651700" cy="32388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sp>
        <p:nvSpPr>
          <p:cNvPr id="492" name="Google Shape;492;p20"/>
          <p:cNvSpPr txBox="1"/>
          <p:nvPr>
            <p:ph idx="2" type="subTitle"/>
          </p:nvPr>
        </p:nvSpPr>
        <p:spPr>
          <a:xfrm>
            <a:off x="415625" y="975400"/>
            <a:ext cx="2651700" cy="260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1200"/>
              <a:buNone/>
              <a:defRPr b="1" sz="1200">
                <a:solidFill>
                  <a:schemeClr val="accent1"/>
                </a:solidFill>
              </a:defRPr>
            </a:lvl1pPr>
            <a:lvl2pPr lvl="1" algn="l">
              <a:lnSpc>
                <a:spcPct val="100000"/>
              </a:lnSpc>
              <a:spcBef>
                <a:spcPts val="200"/>
              </a:spcBef>
              <a:spcAft>
                <a:spcPts val="0"/>
              </a:spcAft>
              <a:buClr>
                <a:schemeClr val="accent1"/>
              </a:buClr>
              <a:buSzPts val="1200"/>
              <a:buNone/>
              <a:defRPr sz="1200">
                <a:solidFill>
                  <a:schemeClr val="accent1"/>
                </a:solidFill>
              </a:defRPr>
            </a:lvl2pPr>
            <a:lvl3pPr lvl="2" algn="l">
              <a:lnSpc>
                <a:spcPct val="100000"/>
              </a:lnSpc>
              <a:spcBef>
                <a:spcPts val="200"/>
              </a:spcBef>
              <a:spcAft>
                <a:spcPts val="0"/>
              </a:spcAft>
              <a:buClr>
                <a:schemeClr val="accent1"/>
              </a:buClr>
              <a:buSzPts val="1200"/>
              <a:buNone/>
              <a:defRPr sz="1200">
                <a:solidFill>
                  <a:schemeClr val="accent1"/>
                </a:solidFill>
              </a:defRPr>
            </a:lvl3pPr>
            <a:lvl4pPr lvl="3" algn="l">
              <a:lnSpc>
                <a:spcPct val="100000"/>
              </a:lnSpc>
              <a:spcBef>
                <a:spcPts val="200"/>
              </a:spcBef>
              <a:spcAft>
                <a:spcPts val="0"/>
              </a:spcAft>
              <a:buClr>
                <a:schemeClr val="accent1"/>
              </a:buClr>
              <a:buSzPts val="1200"/>
              <a:buNone/>
              <a:defRPr sz="1200">
                <a:solidFill>
                  <a:schemeClr val="accent1"/>
                </a:solidFill>
              </a:defRPr>
            </a:lvl4pPr>
            <a:lvl5pPr lvl="4" algn="l">
              <a:lnSpc>
                <a:spcPct val="100000"/>
              </a:lnSpc>
              <a:spcBef>
                <a:spcPts val="200"/>
              </a:spcBef>
              <a:spcAft>
                <a:spcPts val="0"/>
              </a:spcAft>
              <a:buClr>
                <a:schemeClr val="accent1"/>
              </a:buClr>
              <a:buSzPts val="1200"/>
              <a:buNone/>
              <a:defRPr sz="1200">
                <a:solidFill>
                  <a:schemeClr val="accent1"/>
                </a:solidFill>
              </a:defRPr>
            </a:lvl5pPr>
            <a:lvl6pPr lvl="5" algn="l">
              <a:lnSpc>
                <a:spcPct val="100000"/>
              </a:lnSpc>
              <a:spcBef>
                <a:spcPts val="200"/>
              </a:spcBef>
              <a:spcAft>
                <a:spcPts val="0"/>
              </a:spcAft>
              <a:buClr>
                <a:schemeClr val="accent1"/>
              </a:buClr>
              <a:buSzPts val="1200"/>
              <a:buNone/>
              <a:defRPr sz="1200">
                <a:solidFill>
                  <a:schemeClr val="accent1"/>
                </a:solidFill>
              </a:defRPr>
            </a:lvl6pPr>
            <a:lvl7pPr lvl="6" algn="l">
              <a:lnSpc>
                <a:spcPct val="100000"/>
              </a:lnSpc>
              <a:spcBef>
                <a:spcPts val="200"/>
              </a:spcBef>
              <a:spcAft>
                <a:spcPts val="0"/>
              </a:spcAft>
              <a:buClr>
                <a:schemeClr val="accent1"/>
              </a:buClr>
              <a:buSzPts val="1200"/>
              <a:buNone/>
              <a:defRPr sz="1200">
                <a:solidFill>
                  <a:schemeClr val="accent1"/>
                </a:solidFill>
              </a:defRPr>
            </a:lvl7pPr>
            <a:lvl8pPr lvl="7" algn="l">
              <a:lnSpc>
                <a:spcPct val="100000"/>
              </a:lnSpc>
              <a:spcBef>
                <a:spcPts val="200"/>
              </a:spcBef>
              <a:spcAft>
                <a:spcPts val="0"/>
              </a:spcAft>
              <a:buClr>
                <a:schemeClr val="accent1"/>
              </a:buClr>
              <a:buSzPts val="1200"/>
              <a:buNone/>
              <a:defRPr sz="1200">
                <a:solidFill>
                  <a:schemeClr val="accent1"/>
                </a:solidFill>
              </a:defRPr>
            </a:lvl8pPr>
            <a:lvl9pPr lvl="8" algn="l">
              <a:lnSpc>
                <a:spcPct val="100000"/>
              </a:lnSpc>
              <a:spcBef>
                <a:spcPts val="200"/>
              </a:spcBef>
              <a:spcAft>
                <a:spcPts val="200"/>
              </a:spcAft>
              <a:buClr>
                <a:schemeClr val="accent1"/>
              </a:buClr>
              <a:buSzPts val="1200"/>
              <a:buNone/>
              <a:defRPr sz="1200">
                <a:solidFill>
                  <a:schemeClr val="accent1"/>
                </a:solidFill>
              </a:defRPr>
            </a:lvl9pPr>
          </a:lstStyle>
          <a:p/>
        </p:txBody>
      </p:sp>
      <p:sp>
        <p:nvSpPr>
          <p:cNvPr id="493" name="Google Shape;493;p20"/>
          <p:cNvSpPr txBox="1"/>
          <p:nvPr>
            <p:ph idx="3" type="body"/>
          </p:nvPr>
        </p:nvSpPr>
        <p:spPr>
          <a:xfrm>
            <a:off x="3246125" y="1409550"/>
            <a:ext cx="2651700" cy="32388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sp>
        <p:nvSpPr>
          <p:cNvPr id="494" name="Google Shape;494;p20"/>
          <p:cNvSpPr txBox="1"/>
          <p:nvPr>
            <p:ph idx="4" type="subTitle"/>
          </p:nvPr>
        </p:nvSpPr>
        <p:spPr>
          <a:xfrm>
            <a:off x="3246125" y="975400"/>
            <a:ext cx="2651700" cy="260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1200"/>
              <a:buNone/>
              <a:defRPr b="1" sz="1200">
                <a:solidFill>
                  <a:schemeClr val="accent1"/>
                </a:solidFill>
              </a:defRPr>
            </a:lvl1pPr>
            <a:lvl2pPr lvl="1" algn="l">
              <a:lnSpc>
                <a:spcPct val="100000"/>
              </a:lnSpc>
              <a:spcBef>
                <a:spcPts val="200"/>
              </a:spcBef>
              <a:spcAft>
                <a:spcPts val="0"/>
              </a:spcAft>
              <a:buClr>
                <a:schemeClr val="accent1"/>
              </a:buClr>
              <a:buSzPts val="1200"/>
              <a:buNone/>
              <a:defRPr sz="1200">
                <a:solidFill>
                  <a:schemeClr val="accent1"/>
                </a:solidFill>
              </a:defRPr>
            </a:lvl2pPr>
            <a:lvl3pPr lvl="2" algn="l">
              <a:lnSpc>
                <a:spcPct val="100000"/>
              </a:lnSpc>
              <a:spcBef>
                <a:spcPts val="200"/>
              </a:spcBef>
              <a:spcAft>
                <a:spcPts val="0"/>
              </a:spcAft>
              <a:buClr>
                <a:schemeClr val="accent1"/>
              </a:buClr>
              <a:buSzPts val="1200"/>
              <a:buNone/>
              <a:defRPr sz="1200">
                <a:solidFill>
                  <a:schemeClr val="accent1"/>
                </a:solidFill>
              </a:defRPr>
            </a:lvl3pPr>
            <a:lvl4pPr lvl="3" algn="l">
              <a:lnSpc>
                <a:spcPct val="100000"/>
              </a:lnSpc>
              <a:spcBef>
                <a:spcPts val="200"/>
              </a:spcBef>
              <a:spcAft>
                <a:spcPts val="0"/>
              </a:spcAft>
              <a:buClr>
                <a:schemeClr val="accent1"/>
              </a:buClr>
              <a:buSzPts val="1200"/>
              <a:buNone/>
              <a:defRPr sz="1200">
                <a:solidFill>
                  <a:schemeClr val="accent1"/>
                </a:solidFill>
              </a:defRPr>
            </a:lvl4pPr>
            <a:lvl5pPr lvl="4" algn="l">
              <a:lnSpc>
                <a:spcPct val="100000"/>
              </a:lnSpc>
              <a:spcBef>
                <a:spcPts val="200"/>
              </a:spcBef>
              <a:spcAft>
                <a:spcPts val="0"/>
              </a:spcAft>
              <a:buClr>
                <a:schemeClr val="accent1"/>
              </a:buClr>
              <a:buSzPts val="1200"/>
              <a:buNone/>
              <a:defRPr sz="1200">
                <a:solidFill>
                  <a:schemeClr val="accent1"/>
                </a:solidFill>
              </a:defRPr>
            </a:lvl5pPr>
            <a:lvl6pPr lvl="5" algn="l">
              <a:lnSpc>
                <a:spcPct val="100000"/>
              </a:lnSpc>
              <a:spcBef>
                <a:spcPts val="200"/>
              </a:spcBef>
              <a:spcAft>
                <a:spcPts val="0"/>
              </a:spcAft>
              <a:buClr>
                <a:schemeClr val="accent1"/>
              </a:buClr>
              <a:buSzPts val="1200"/>
              <a:buNone/>
              <a:defRPr sz="1200">
                <a:solidFill>
                  <a:schemeClr val="accent1"/>
                </a:solidFill>
              </a:defRPr>
            </a:lvl6pPr>
            <a:lvl7pPr lvl="6" algn="l">
              <a:lnSpc>
                <a:spcPct val="100000"/>
              </a:lnSpc>
              <a:spcBef>
                <a:spcPts val="200"/>
              </a:spcBef>
              <a:spcAft>
                <a:spcPts val="0"/>
              </a:spcAft>
              <a:buClr>
                <a:schemeClr val="accent1"/>
              </a:buClr>
              <a:buSzPts val="1200"/>
              <a:buNone/>
              <a:defRPr sz="1200">
                <a:solidFill>
                  <a:schemeClr val="accent1"/>
                </a:solidFill>
              </a:defRPr>
            </a:lvl7pPr>
            <a:lvl8pPr lvl="7" algn="l">
              <a:lnSpc>
                <a:spcPct val="100000"/>
              </a:lnSpc>
              <a:spcBef>
                <a:spcPts val="200"/>
              </a:spcBef>
              <a:spcAft>
                <a:spcPts val="0"/>
              </a:spcAft>
              <a:buClr>
                <a:schemeClr val="accent1"/>
              </a:buClr>
              <a:buSzPts val="1200"/>
              <a:buNone/>
              <a:defRPr sz="1200">
                <a:solidFill>
                  <a:schemeClr val="accent1"/>
                </a:solidFill>
              </a:defRPr>
            </a:lvl8pPr>
            <a:lvl9pPr lvl="8" algn="l">
              <a:lnSpc>
                <a:spcPct val="100000"/>
              </a:lnSpc>
              <a:spcBef>
                <a:spcPts val="200"/>
              </a:spcBef>
              <a:spcAft>
                <a:spcPts val="200"/>
              </a:spcAft>
              <a:buClr>
                <a:schemeClr val="accent1"/>
              </a:buClr>
              <a:buSzPts val="1200"/>
              <a:buNone/>
              <a:defRPr sz="1200">
                <a:solidFill>
                  <a:schemeClr val="accent1"/>
                </a:solidFill>
              </a:defRPr>
            </a:lvl9pPr>
          </a:lstStyle>
          <a:p/>
        </p:txBody>
      </p:sp>
      <p:sp>
        <p:nvSpPr>
          <p:cNvPr id="495" name="Google Shape;495;p20"/>
          <p:cNvSpPr txBox="1"/>
          <p:nvPr>
            <p:ph idx="5" type="body"/>
          </p:nvPr>
        </p:nvSpPr>
        <p:spPr>
          <a:xfrm>
            <a:off x="6076625" y="1409550"/>
            <a:ext cx="2651700" cy="32388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sp>
        <p:nvSpPr>
          <p:cNvPr id="496" name="Google Shape;496;p20"/>
          <p:cNvSpPr txBox="1"/>
          <p:nvPr>
            <p:ph idx="6" type="subTitle"/>
          </p:nvPr>
        </p:nvSpPr>
        <p:spPr>
          <a:xfrm>
            <a:off x="6076625" y="975400"/>
            <a:ext cx="2651700" cy="260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1200"/>
              <a:buNone/>
              <a:defRPr b="1" sz="1200">
                <a:solidFill>
                  <a:schemeClr val="accent1"/>
                </a:solidFill>
              </a:defRPr>
            </a:lvl1pPr>
            <a:lvl2pPr lvl="1" algn="l">
              <a:lnSpc>
                <a:spcPct val="100000"/>
              </a:lnSpc>
              <a:spcBef>
                <a:spcPts val="200"/>
              </a:spcBef>
              <a:spcAft>
                <a:spcPts val="0"/>
              </a:spcAft>
              <a:buClr>
                <a:schemeClr val="accent1"/>
              </a:buClr>
              <a:buSzPts val="1200"/>
              <a:buNone/>
              <a:defRPr sz="1200">
                <a:solidFill>
                  <a:schemeClr val="accent1"/>
                </a:solidFill>
              </a:defRPr>
            </a:lvl2pPr>
            <a:lvl3pPr lvl="2" algn="l">
              <a:lnSpc>
                <a:spcPct val="100000"/>
              </a:lnSpc>
              <a:spcBef>
                <a:spcPts val="200"/>
              </a:spcBef>
              <a:spcAft>
                <a:spcPts val="0"/>
              </a:spcAft>
              <a:buClr>
                <a:schemeClr val="accent1"/>
              </a:buClr>
              <a:buSzPts val="1200"/>
              <a:buNone/>
              <a:defRPr sz="1200">
                <a:solidFill>
                  <a:schemeClr val="accent1"/>
                </a:solidFill>
              </a:defRPr>
            </a:lvl3pPr>
            <a:lvl4pPr lvl="3" algn="l">
              <a:lnSpc>
                <a:spcPct val="100000"/>
              </a:lnSpc>
              <a:spcBef>
                <a:spcPts val="200"/>
              </a:spcBef>
              <a:spcAft>
                <a:spcPts val="0"/>
              </a:spcAft>
              <a:buClr>
                <a:schemeClr val="accent1"/>
              </a:buClr>
              <a:buSzPts val="1200"/>
              <a:buNone/>
              <a:defRPr sz="1200">
                <a:solidFill>
                  <a:schemeClr val="accent1"/>
                </a:solidFill>
              </a:defRPr>
            </a:lvl4pPr>
            <a:lvl5pPr lvl="4" algn="l">
              <a:lnSpc>
                <a:spcPct val="100000"/>
              </a:lnSpc>
              <a:spcBef>
                <a:spcPts val="200"/>
              </a:spcBef>
              <a:spcAft>
                <a:spcPts val="0"/>
              </a:spcAft>
              <a:buClr>
                <a:schemeClr val="accent1"/>
              </a:buClr>
              <a:buSzPts val="1200"/>
              <a:buNone/>
              <a:defRPr sz="1200">
                <a:solidFill>
                  <a:schemeClr val="accent1"/>
                </a:solidFill>
              </a:defRPr>
            </a:lvl5pPr>
            <a:lvl6pPr lvl="5" algn="l">
              <a:lnSpc>
                <a:spcPct val="100000"/>
              </a:lnSpc>
              <a:spcBef>
                <a:spcPts val="200"/>
              </a:spcBef>
              <a:spcAft>
                <a:spcPts val="0"/>
              </a:spcAft>
              <a:buClr>
                <a:schemeClr val="accent1"/>
              </a:buClr>
              <a:buSzPts val="1200"/>
              <a:buNone/>
              <a:defRPr sz="1200">
                <a:solidFill>
                  <a:schemeClr val="accent1"/>
                </a:solidFill>
              </a:defRPr>
            </a:lvl6pPr>
            <a:lvl7pPr lvl="6" algn="l">
              <a:lnSpc>
                <a:spcPct val="100000"/>
              </a:lnSpc>
              <a:spcBef>
                <a:spcPts val="200"/>
              </a:spcBef>
              <a:spcAft>
                <a:spcPts val="0"/>
              </a:spcAft>
              <a:buClr>
                <a:schemeClr val="accent1"/>
              </a:buClr>
              <a:buSzPts val="1200"/>
              <a:buNone/>
              <a:defRPr sz="1200">
                <a:solidFill>
                  <a:schemeClr val="accent1"/>
                </a:solidFill>
              </a:defRPr>
            </a:lvl7pPr>
            <a:lvl8pPr lvl="7" algn="l">
              <a:lnSpc>
                <a:spcPct val="100000"/>
              </a:lnSpc>
              <a:spcBef>
                <a:spcPts val="200"/>
              </a:spcBef>
              <a:spcAft>
                <a:spcPts val="0"/>
              </a:spcAft>
              <a:buClr>
                <a:schemeClr val="accent1"/>
              </a:buClr>
              <a:buSzPts val="1200"/>
              <a:buNone/>
              <a:defRPr sz="1200">
                <a:solidFill>
                  <a:schemeClr val="accent1"/>
                </a:solidFill>
              </a:defRPr>
            </a:lvl8pPr>
            <a:lvl9pPr lvl="8" algn="l">
              <a:lnSpc>
                <a:spcPct val="100000"/>
              </a:lnSpc>
              <a:spcBef>
                <a:spcPts val="200"/>
              </a:spcBef>
              <a:spcAft>
                <a:spcPts val="200"/>
              </a:spcAft>
              <a:buClr>
                <a:schemeClr val="accent1"/>
              </a:buClr>
              <a:buSzPts val="1200"/>
              <a:buNone/>
              <a:defRPr sz="1200">
                <a:solidFill>
                  <a:schemeClr val="accent1"/>
                </a:solidFill>
              </a:defRPr>
            </a:lvl9pPr>
          </a:lstStyle>
          <a:p/>
        </p:txBody>
      </p:sp>
      <p:pic>
        <p:nvPicPr>
          <p:cNvPr id="497" name="Google Shape;497;p20"/>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One Column with Headings">
  <p:cSld name="Title Only 1_3_2">
    <p:spTree>
      <p:nvGrpSpPr>
        <p:cNvPr id="22" name="Shape 22"/>
        <p:cNvGrpSpPr/>
        <p:nvPr/>
      </p:nvGrpSpPr>
      <p:grpSpPr>
        <a:xfrm>
          <a:off x="0" y="0"/>
          <a:ext cx="0" cy="0"/>
          <a:chOff x="0" y="0"/>
          <a:chExt cx="0" cy="0"/>
        </a:xfrm>
      </p:grpSpPr>
      <p:sp>
        <p:nvSpPr>
          <p:cNvPr id="23" name="Google Shape;23;p3"/>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24" name="Google Shape;24;p3"/>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25" name="Google Shape;25;p3"/>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6" name="Google Shape;26;p3"/>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27" name="Google Shape;27;p3"/>
          <p:cNvSpPr txBox="1"/>
          <p:nvPr>
            <p:ph idx="1" type="body"/>
          </p:nvPr>
        </p:nvSpPr>
        <p:spPr>
          <a:xfrm>
            <a:off x="415625" y="1409550"/>
            <a:ext cx="8312700" cy="3238800"/>
          </a:xfrm>
          <a:prstGeom prst="rect">
            <a:avLst/>
          </a:prstGeom>
          <a:noFill/>
          <a:ln>
            <a:noFill/>
          </a:ln>
        </p:spPr>
        <p:txBody>
          <a:bodyPr anchorCtr="0" anchor="t" bIns="0" lIns="0" spcFirstLastPara="1" rIns="0" wrap="square" tIns="0">
            <a:noAutofit/>
          </a:bodyPr>
          <a:lstStyle>
            <a:lvl1pPr indent="-292100" lvl="0" marL="457200" algn="l">
              <a:lnSpc>
                <a:spcPct val="100000"/>
              </a:lnSpc>
              <a:spcBef>
                <a:spcPts val="0"/>
              </a:spcBef>
              <a:spcAft>
                <a:spcPts val="0"/>
              </a:spcAft>
              <a:buSzPts val="1000"/>
              <a:buChar char="●"/>
              <a:defRPr sz="1000"/>
            </a:lvl1pPr>
            <a:lvl2pPr indent="-292100" lvl="1" marL="914400" algn="l">
              <a:lnSpc>
                <a:spcPct val="100000"/>
              </a:lnSpc>
              <a:spcBef>
                <a:spcPts val="200"/>
              </a:spcBef>
              <a:spcAft>
                <a:spcPts val="0"/>
              </a:spcAft>
              <a:buSzPts val="1000"/>
              <a:buChar char="○"/>
              <a:defRPr sz="1000"/>
            </a:lvl2pPr>
            <a:lvl3pPr indent="-292100" lvl="2" marL="1371600" algn="l">
              <a:lnSpc>
                <a:spcPct val="100000"/>
              </a:lnSpc>
              <a:spcBef>
                <a:spcPts val="200"/>
              </a:spcBef>
              <a:spcAft>
                <a:spcPts val="0"/>
              </a:spcAft>
              <a:buSzPts val="1000"/>
              <a:buChar char="■"/>
              <a:defRPr sz="1000"/>
            </a:lvl3pPr>
            <a:lvl4pPr indent="-292100" lvl="3" marL="1828800" algn="l">
              <a:lnSpc>
                <a:spcPct val="100000"/>
              </a:lnSpc>
              <a:spcBef>
                <a:spcPts val="200"/>
              </a:spcBef>
              <a:spcAft>
                <a:spcPts val="0"/>
              </a:spcAft>
              <a:buSzPts val="1000"/>
              <a:buChar char="●"/>
              <a:defRPr sz="1000"/>
            </a:lvl4pPr>
            <a:lvl5pPr indent="-292100" lvl="4" marL="2286000" algn="l">
              <a:lnSpc>
                <a:spcPct val="100000"/>
              </a:lnSpc>
              <a:spcBef>
                <a:spcPts val="200"/>
              </a:spcBef>
              <a:spcAft>
                <a:spcPts val="0"/>
              </a:spcAft>
              <a:buSzPts val="1000"/>
              <a:buChar char="○"/>
              <a:defRPr sz="1000"/>
            </a:lvl5pPr>
            <a:lvl6pPr indent="-292100" lvl="5" marL="2743200" algn="l">
              <a:lnSpc>
                <a:spcPct val="100000"/>
              </a:lnSpc>
              <a:spcBef>
                <a:spcPts val="200"/>
              </a:spcBef>
              <a:spcAft>
                <a:spcPts val="0"/>
              </a:spcAft>
              <a:buSzPts val="1000"/>
              <a:buChar char="■"/>
              <a:defRPr sz="1000"/>
            </a:lvl6pPr>
            <a:lvl7pPr indent="-292100" lvl="6" marL="3200400" algn="l">
              <a:lnSpc>
                <a:spcPct val="100000"/>
              </a:lnSpc>
              <a:spcBef>
                <a:spcPts val="200"/>
              </a:spcBef>
              <a:spcAft>
                <a:spcPts val="0"/>
              </a:spcAft>
              <a:buSzPts val="1000"/>
              <a:buChar char="●"/>
              <a:defRPr sz="1000"/>
            </a:lvl7pPr>
            <a:lvl8pPr indent="-292100" lvl="7" marL="3657600" algn="l">
              <a:lnSpc>
                <a:spcPct val="100000"/>
              </a:lnSpc>
              <a:spcBef>
                <a:spcPts val="200"/>
              </a:spcBef>
              <a:spcAft>
                <a:spcPts val="0"/>
              </a:spcAft>
              <a:buSzPts val="1000"/>
              <a:buChar char="○"/>
              <a:defRPr sz="1000"/>
            </a:lvl8pPr>
            <a:lvl9pPr indent="-292100" lvl="8" marL="4114800" algn="l">
              <a:lnSpc>
                <a:spcPct val="100000"/>
              </a:lnSpc>
              <a:spcBef>
                <a:spcPts val="200"/>
              </a:spcBef>
              <a:spcAft>
                <a:spcPts val="200"/>
              </a:spcAft>
              <a:buSzPts val="1000"/>
              <a:buChar char="■"/>
              <a:defRPr sz="1000"/>
            </a:lvl9pPr>
          </a:lstStyle>
          <a:p/>
        </p:txBody>
      </p:sp>
      <p:sp>
        <p:nvSpPr>
          <p:cNvPr id="28" name="Google Shape;28;p3"/>
          <p:cNvSpPr txBox="1"/>
          <p:nvPr>
            <p:ph idx="2" type="subTitle"/>
          </p:nvPr>
        </p:nvSpPr>
        <p:spPr>
          <a:xfrm>
            <a:off x="415550" y="975400"/>
            <a:ext cx="8312700" cy="260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1200"/>
              <a:buNone/>
              <a:defRPr b="1" sz="1200">
                <a:solidFill>
                  <a:schemeClr val="accent1"/>
                </a:solidFill>
              </a:defRPr>
            </a:lvl1pPr>
            <a:lvl2pPr lvl="1" algn="l">
              <a:lnSpc>
                <a:spcPct val="100000"/>
              </a:lnSpc>
              <a:spcBef>
                <a:spcPts val="200"/>
              </a:spcBef>
              <a:spcAft>
                <a:spcPts val="0"/>
              </a:spcAft>
              <a:buClr>
                <a:schemeClr val="accent1"/>
              </a:buClr>
              <a:buSzPts val="1200"/>
              <a:buNone/>
              <a:defRPr sz="1200">
                <a:solidFill>
                  <a:schemeClr val="accent1"/>
                </a:solidFill>
              </a:defRPr>
            </a:lvl2pPr>
            <a:lvl3pPr lvl="2" algn="l">
              <a:lnSpc>
                <a:spcPct val="100000"/>
              </a:lnSpc>
              <a:spcBef>
                <a:spcPts val="200"/>
              </a:spcBef>
              <a:spcAft>
                <a:spcPts val="0"/>
              </a:spcAft>
              <a:buClr>
                <a:schemeClr val="accent1"/>
              </a:buClr>
              <a:buSzPts val="1200"/>
              <a:buNone/>
              <a:defRPr sz="1200">
                <a:solidFill>
                  <a:schemeClr val="accent1"/>
                </a:solidFill>
              </a:defRPr>
            </a:lvl3pPr>
            <a:lvl4pPr lvl="3" algn="l">
              <a:lnSpc>
                <a:spcPct val="100000"/>
              </a:lnSpc>
              <a:spcBef>
                <a:spcPts val="200"/>
              </a:spcBef>
              <a:spcAft>
                <a:spcPts val="0"/>
              </a:spcAft>
              <a:buClr>
                <a:schemeClr val="accent1"/>
              </a:buClr>
              <a:buSzPts val="1200"/>
              <a:buNone/>
              <a:defRPr sz="1200">
                <a:solidFill>
                  <a:schemeClr val="accent1"/>
                </a:solidFill>
              </a:defRPr>
            </a:lvl4pPr>
            <a:lvl5pPr lvl="4" algn="l">
              <a:lnSpc>
                <a:spcPct val="100000"/>
              </a:lnSpc>
              <a:spcBef>
                <a:spcPts val="200"/>
              </a:spcBef>
              <a:spcAft>
                <a:spcPts val="0"/>
              </a:spcAft>
              <a:buClr>
                <a:schemeClr val="accent1"/>
              </a:buClr>
              <a:buSzPts val="1200"/>
              <a:buNone/>
              <a:defRPr sz="1200">
                <a:solidFill>
                  <a:schemeClr val="accent1"/>
                </a:solidFill>
              </a:defRPr>
            </a:lvl5pPr>
            <a:lvl6pPr lvl="5" algn="l">
              <a:lnSpc>
                <a:spcPct val="100000"/>
              </a:lnSpc>
              <a:spcBef>
                <a:spcPts val="200"/>
              </a:spcBef>
              <a:spcAft>
                <a:spcPts val="0"/>
              </a:spcAft>
              <a:buClr>
                <a:schemeClr val="accent1"/>
              </a:buClr>
              <a:buSzPts val="1200"/>
              <a:buNone/>
              <a:defRPr sz="1200">
                <a:solidFill>
                  <a:schemeClr val="accent1"/>
                </a:solidFill>
              </a:defRPr>
            </a:lvl6pPr>
            <a:lvl7pPr lvl="6" algn="l">
              <a:lnSpc>
                <a:spcPct val="100000"/>
              </a:lnSpc>
              <a:spcBef>
                <a:spcPts val="200"/>
              </a:spcBef>
              <a:spcAft>
                <a:spcPts val="0"/>
              </a:spcAft>
              <a:buClr>
                <a:schemeClr val="accent1"/>
              </a:buClr>
              <a:buSzPts val="1200"/>
              <a:buNone/>
              <a:defRPr sz="1200">
                <a:solidFill>
                  <a:schemeClr val="accent1"/>
                </a:solidFill>
              </a:defRPr>
            </a:lvl7pPr>
            <a:lvl8pPr lvl="7" algn="l">
              <a:lnSpc>
                <a:spcPct val="100000"/>
              </a:lnSpc>
              <a:spcBef>
                <a:spcPts val="200"/>
              </a:spcBef>
              <a:spcAft>
                <a:spcPts val="0"/>
              </a:spcAft>
              <a:buClr>
                <a:schemeClr val="accent1"/>
              </a:buClr>
              <a:buSzPts val="1200"/>
              <a:buNone/>
              <a:defRPr sz="1200">
                <a:solidFill>
                  <a:schemeClr val="accent1"/>
                </a:solidFill>
              </a:defRPr>
            </a:lvl8pPr>
            <a:lvl9pPr lvl="8" algn="l">
              <a:lnSpc>
                <a:spcPct val="100000"/>
              </a:lnSpc>
              <a:spcBef>
                <a:spcPts val="200"/>
              </a:spcBef>
              <a:spcAft>
                <a:spcPts val="200"/>
              </a:spcAft>
              <a:buClr>
                <a:schemeClr val="accent1"/>
              </a:buClr>
              <a:buSzPts val="1200"/>
              <a:buNone/>
              <a:defRPr sz="1200">
                <a:solidFill>
                  <a:schemeClr val="accent1"/>
                </a:solidFill>
              </a:defRPr>
            </a:lvl9pPr>
          </a:lstStyle>
          <a:p/>
        </p:txBody>
      </p:sp>
      <p:pic>
        <p:nvPicPr>
          <p:cNvPr id="29" name="Google Shape;29;p3"/>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s/Agenda - Style 2">
  <p:cSld name="Title Only 1_1">
    <p:spTree>
      <p:nvGrpSpPr>
        <p:cNvPr id="498" name="Shape 498"/>
        <p:cNvGrpSpPr/>
        <p:nvPr/>
      </p:nvGrpSpPr>
      <p:grpSpPr>
        <a:xfrm>
          <a:off x="0" y="0"/>
          <a:ext cx="0" cy="0"/>
          <a:chOff x="0" y="0"/>
          <a:chExt cx="0" cy="0"/>
        </a:xfrm>
      </p:grpSpPr>
      <p:sp>
        <p:nvSpPr>
          <p:cNvPr id="499" name="Google Shape;499;p21"/>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00" name="Google Shape;500;p21"/>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01" name="Google Shape;501;p21"/>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502" name="Google Shape;502;p21"/>
          <p:cNvSpPr txBox="1"/>
          <p:nvPr>
            <p:ph type="title"/>
          </p:nvPr>
        </p:nvSpPr>
        <p:spPr>
          <a:xfrm>
            <a:off x="415625" y="372600"/>
            <a:ext cx="76809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503" name="Google Shape;503;p21"/>
          <p:cNvSpPr/>
          <p:nvPr/>
        </p:nvSpPr>
        <p:spPr>
          <a:xfrm flipH="1" rot="5400000">
            <a:off x="8245407" y="-63326"/>
            <a:ext cx="843246" cy="953938"/>
          </a:xfrm>
          <a:custGeom>
            <a:rect b="b" l="l" r="r" t="t"/>
            <a:pathLst>
              <a:path extrusionOk="0" h="953938" w="843246">
                <a:moveTo>
                  <a:pt x="843246" y="953827"/>
                </a:moveTo>
                <a:lnTo>
                  <a:pt x="843246" y="756569"/>
                </a:lnTo>
                <a:lnTo>
                  <a:pt x="842143" y="756680"/>
                </a:lnTo>
                <a:cubicBezTo>
                  <a:pt x="485983" y="756680"/>
                  <a:pt x="197258" y="467955"/>
                  <a:pt x="197258" y="111795"/>
                </a:cubicBezTo>
                <a:lnTo>
                  <a:pt x="214160" y="0"/>
                </a:lnTo>
                <a:lnTo>
                  <a:pt x="11270" y="0"/>
                </a:lnTo>
                <a:lnTo>
                  <a:pt x="0" y="111795"/>
                </a:lnTo>
                <a:cubicBezTo>
                  <a:pt x="0" y="576898"/>
                  <a:pt x="377040" y="953938"/>
                  <a:pt x="842143" y="953938"/>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504" name="Google Shape;504;p21"/>
          <p:cNvSpPr txBox="1"/>
          <p:nvPr>
            <p:ph idx="1" type="subTitle"/>
          </p:nvPr>
        </p:nvSpPr>
        <p:spPr>
          <a:xfrm>
            <a:off x="877423" y="1033704"/>
            <a:ext cx="7707300" cy="3840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1800"/>
              </a:spcBef>
              <a:spcAft>
                <a:spcPts val="0"/>
              </a:spcAft>
              <a:buSzPts val="1000"/>
              <a:buNone/>
              <a:defRPr sz="1000"/>
            </a:lvl2pPr>
            <a:lvl3pPr lvl="2" algn="l">
              <a:lnSpc>
                <a:spcPct val="100000"/>
              </a:lnSpc>
              <a:spcBef>
                <a:spcPts val="1800"/>
              </a:spcBef>
              <a:spcAft>
                <a:spcPts val="0"/>
              </a:spcAft>
              <a:buSzPts val="1000"/>
              <a:buNone/>
              <a:defRPr sz="1000"/>
            </a:lvl3pPr>
            <a:lvl4pPr lvl="3" algn="l">
              <a:lnSpc>
                <a:spcPct val="100000"/>
              </a:lnSpc>
              <a:spcBef>
                <a:spcPts val="1800"/>
              </a:spcBef>
              <a:spcAft>
                <a:spcPts val="0"/>
              </a:spcAft>
              <a:buSzPts val="1000"/>
              <a:buNone/>
              <a:defRPr sz="1000"/>
            </a:lvl4pPr>
            <a:lvl5pPr lvl="4" algn="l">
              <a:lnSpc>
                <a:spcPct val="100000"/>
              </a:lnSpc>
              <a:spcBef>
                <a:spcPts val="1800"/>
              </a:spcBef>
              <a:spcAft>
                <a:spcPts val="0"/>
              </a:spcAft>
              <a:buSzPts val="1000"/>
              <a:buNone/>
              <a:defRPr sz="1000"/>
            </a:lvl5pPr>
            <a:lvl6pPr lvl="5" algn="l">
              <a:lnSpc>
                <a:spcPct val="100000"/>
              </a:lnSpc>
              <a:spcBef>
                <a:spcPts val="1800"/>
              </a:spcBef>
              <a:spcAft>
                <a:spcPts val="0"/>
              </a:spcAft>
              <a:buSzPts val="1000"/>
              <a:buNone/>
              <a:defRPr sz="1000"/>
            </a:lvl6pPr>
            <a:lvl7pPr lvl="6" algn="l">
              <a:lnSpc>
                <a:spcPct val="100000"/>
              </a:lnSpc>
              <a:spcBef>
                <a:spcPts val="1800"/>
              </a:spcBef>
              <a:spcAft>
                <a:spcPts val="0"/>
              </a:spcAft>
              <a:buSzPts val="1000"/>
              <a:buNone/>
              <a:defRPr sz="1000"/>
            </a:lvl7pPr>
            <a:lvl8pPr lvl="7" algn="l">
              <a:lnSpc>
                <a:spcPct val="100000"/>
              </a:lnSpc>
              <a:spcBef>
                <a:spcPts val="1800"/>
              </a:spcBef>
              <a:spcAft>
                <a:spcPts val="0"/>
              </a:spcAft>
              <a:buSzPts val="1000"/>
              <a:buNone/>
              <a:defRPr sz="1000"/>
            </a:lvl8pPr>
            <a:lvl9pPr lvl="8" algn="l">
              <a:lnSpc>
                <a:spcPct val="100000"/>
              </a:lnSpc>
              <a:spcBef>
                <a:spcPts val="1800"/>
              </a:spcBef>
              <a:spcAft>
                <a:spcPts val="1800"/>
              </a:spcAft>
              <a:buSzPts val="1000"/>
              <a:buNone/>
              <a:defRPr sz="1000"/>
            </a:lvl9pPr>
          </a:lstStyle>
          <a:p/>
        </p:txBody>
      </p:sp>
      <p:sp>
        <p:nvSpPr>
          <p:cNvPr id="505" name="Google Shape;505;p21"/>
          <p:cNvSpPr txBox="1"/>
          <p:nvPr>
            <p:ph idx="2" type="subTitle"/>
          </p:nvPr>
        </p:nvSpPr>
        <p:spPr>
          <a:xfrm>
            <a:off x="411475" y="1033700"/>
            <a:ext cx="226200" cy="3840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1800"/>
              </a:spcBef>
              <a:spcAft>
                <a:spcPts val="0"/>
              </a:spcAft>
              <a:buClr>
                <a:schemeClr val="accent1"/>
              </a:buClr>
              <a:buSzPts val="1000"/>
              <a:buNone/>
              <a:defRPr b="1" sz="1000">
                <a:solidFill>
                  <a:schemeClr val="accent1"/>
                </a:solidFill>
              </a:defRPr>
            </a:lvl2pPr>
            <a:lvl3pPr lvl="2" algn="ctr">
              <a:lnSpc>
                <a:spcPct val="100000"/>
              </a:lnSpc>
              <a:spcBef>
                <a:spcPts val="1800"/>
              </a:spcBef>
              <a:spcAft>
                <a:spcPts val="0"/>
              </a:spcAft>
              <a:buClr>
                <a:schemeClr val="accent1"/>
              </a:buClr>
              <a:buSzPts val="1000"/>
              <a:buNone/>
              <a:defRPr b="1" sz="1000">
                <a:solidFill>
                  <a:schemeClr val="accent1"/>
                </a:solidFill>
              </a:defRPr>
            </a:lvl3pPr>
            <a:lvl4pPr lvl="3" algn="ctr">
              <a:lnSpc>
                <a:spcPct val="100000"/>
              </a:lnSpc>
              <a:spcBef>
                <a:spcPts val="1800"/>
              </a:spcBef>
              <a:spcAft>
                <a:spcPts val="0"/>
              </a:spcAft>
              <a:buClr>
                <a:schemeClr val="accent1"/>
              </a:buClr>
              <a:buSzPts val="1000"/>
              <a:buNone/>
              <a:defRPr b="1" sz="1000">
                <a:solidFill>
                  <a:schemeClr val="accent1"/>
                </a:solidFill>
              </a:defRPr>
            </a:lvl4pPr>
            <a:lvl5pPr lvl="4" algn="ctr">
              <a:lnSpc>
                <a:spcPct val="100000"/>
              </a:lnSpc>
              <a:spcBef>
                <a:spcPts val="1800"/>
              </a:spcBef>
              <a:spcAft>
                <a:spcPts val="0"/>
              </a:spcAft>
              <a:buClr>
                <a:schemeClr val="accent1"/>
              </a:buClr>
              <a:buSzPts val="1000"/>
              <a:buNone/>
              <a:defRPr b="1" sz="1000">
                <a:solidFill>
                  <a:schemeClr val="accent1"/>
                </a:solidFill>
              </a:defRPr>
            </a:lvl5pPr>
            <a:lvl6pPr lvl="5" algn="ctr">
              <a:lnSpc>
                <a:spcPct val="100000"/>
              </a:lnSpc>
              <a:spcBef>
                <a:spcPts val="1800"/>
              </a:spcBef>
              <a:spcAft>
                <a:spcPts val="0"/>
              </a:spcAft>
              <a:buClr>
                <a:schemeClr val="accent1"/>
              </a:buClr>
              <a:buSzPts val="1000"/>
              <a:buNone/>
              <a:defRPr b="1" sz="1000">
                <a:solidFill>
                  <a:schemeClr val="accent1"/>
                </a:solidFill>
              </a:defRPr>
            </a:lvl6pPr>
            <a:lvl7pPr lvl="6" algn="ctr">
              <a:lnSpc>
                <a:spcPct val="100000"/>
              </a:lnSpc>
              <a:spcBef>
                <a:spcPts val="1800"/>
              </a:spcBef>
              <a:spcAft>
                <a:spcPts val="0"/>
              </a:spcAft>
              <a:buClr>
                <a:schemeClr val="accent1"/>
              </a:buClr>
              <a:buSzPts val="1000"/>
              <a:buNone/>
              <a:defRPr b="1" sz="1000">
                <a:solidFill>
                  <a:schemeClr val="accent1"/>
                </a:solidFill>
              </a:defRPr>
            </a:lvl7pPr>
            <a:lvl8pPr lvl="7" algn="ctr">
              <a:lnSpc>
                <a:spcPct val="100000"/>
              </a:lnSpc>
              <a:spcBef>
                <a:spcPts val="1800"/>
              </a:spcBef>
              <a:spcAft>
                <a:spcPts val="0"/>
              </a:spcAft>
              <a:buClr>
                <a:schemeClr val="accent1"/>
              </a:buClr>
              <a:buSzPts val="1000"/>
              <a:buNone/>
              <a:defRPr b="1" sz="1000">
                <a:solidFill>
                  <a:schemeClr val="accent1"/>
                </a:solidFill>
              </a:defRPr>
            </a:lvl8pPr>
            <a:lvl9pPr lvl="8" algn="ctr">
              <a:lnSpc>
                <a:spcPct val="100000"/>
              </a:lnSpc>
              <a:spcBef>
                <a:spcPts val="1800"/>
              </a:spcBef>
              <a:spcAft>
                <a:spcPts val="1800"/>
              </a:spcAft>
              <a:buClr>
                <a:schemeClr val="accent1"/>
              </a:buClr>
              <a:buSzPts val="1000"/>
              <a:buNone/>
              <a:defRPr b="1" sz="1000">
                <a:solidFill>
                  <a:schemeClr val="accent1"/>
                </a:solidFill>
              </a:defRPr>
            </a:lvl9pPr>
          </a:lstStyle>
          <a:p/>
        </p:txBody>
      </p:sp>
      <p:sp>
        <p:nvSpPr>
          <p:cNvPr id="506" name="Google Shape;506;p21"/>
          <p:cNvSpPr txBox="1"/>
          <p:nvPr>
            <p:ph idx="3" type="subTitle"/>
          </p:nvPr>
        </p:nvSpPr>
        <p:spPr>
          <a:xfrm>
            <a:off x="636566" y="1033704"/>
            <a:ext cx="101700" cy="3840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3"/>
              </a:buClr>
              <a:buSzPts val="1000"/>
              <a:buNone/>
              <a:defRPr b="1" sz="1000">
                <a:solidFill>
                  <a:schemeClr val="accent3"/>
                </a:solidFill>
              </a:defRPr>
            </a:lvl1pPr>
            <a:lvl2pPr lvl="1" algn="ctr">
              <a:lnSpc>
                <a:spcPct val="100000"/>
              </a:lnSpc>
              <a:spcBef>
                <a:spcPts val="1800"/>
              </a:spcBef>
              <a:spcAft>
                <a:spcPts val="0"/>
              </a:spcAft>
              <a:buClr>
                <a:schemeClr val="accent3"/>
              </a:buClr>
              <a:buSzPts val="1000"/>
              <a:buNone/>
              <a:defRPr b="1" sz="1000">
                <a:solidFill>
                  <a:schemeClr val="accent3"/>
                </a:solidFill>
              </a:defRPr>
            </a:lvl2pPr>
            <a:lvl3pPr lvl="2" algn="ctr">
              <a:lnSpc>
                <a:spcPct val="100000"/>
              </a:lnSpc>
              <a:spcBef>
                <a:spcPts val="1800"/>
              </a:spcBef>
              <a:spcAft>
                <a:spcPts val="0"/>
              </a:spcAft>
              <a:buClr>
                <a:schemeClr val="accent3"/>
              </a:buClr>
              <a:buSzPts val="1000"/>
              <a:buNone/>
              <a:defRPr b="1" sz="1000">
                <a:solidFill>
                  <a:schemeClr val="accent3"/>
                </a:solidFill>
              </a:defRPr>
            </a:lvl3pPr>
            <a:lvl4pPr lvl="3" algn="ctr">
              <a:lnSpc>
                <a:spcPct val="100000"/>
              </a:lnSpc>
              <a:spcBef>
                <a:spcPts val="1800"/>
              </a:spcBef>
              <a:spcAft>
                <a:spcPts val="0"/>
              </a:spcAft>
              <a:buClr>
                <a:schemeClr val="accent3"/>
              </a:buClr>
              <a:buSzPts val="1000"/>
              <a:buNone/>
              <a:defRPr b="1" sz="1000">
                <a:solidFill>
                  <a:schemeClr val="accent3"/>
                </a:solidFill>
              </a:defRPr>
            </a:lvl4pPr>
            <a:lvl5pPr lvl="4" algn="ctr">
              <a:lnSpc>
                <a:spcPct val="100000"/>
              </a:lnSpc>
              <a:spcBef>
                <a:spcPts val="1800"/>
              </a:spcBef>
              <a:spcAft>
                <a:spcPts val="0"/>
              </a:spcAft>
              <a:buClr>
                <a:schemeClr val="accent3"/>
              </a:buClr>
              <a:buSzPts val="1000"/>
              <a:buNone/>
              <a:defRPr b="1" sz="1000">
                <a:solidFill>
                  <a:schemeClr val="accent3"/>
                </a:solidFill>
              </a:defRPr>
            </a:lvl5pPr>
            <a:lvl6pPr lvl="5" algn="ctr">
              <a:lnSpc>
                <a:spcPct val="100000"/>
              </a:lnSpc>
              <a:spcBef>
                <a:spcPts val="1800"/>
              </a:spcBef>
              <a:spcAft>
                <a:spcPts val="0"/>
              </a:spcAft>
              <a:buClr>
                <a:schemeClr val="accent3"/>
              </a:buClr>
              <a:buSzPts val="1000"/>
              <a:buNone/>
              <a:defRPr b="1" sz="1000">
                <a:solidFill>
                  <a:schemeClr val="accent3"/>
                </a:solidFill>
              </a:defRPr>
            </a:lvl6pPr>
            <a:lvl7pPr lvl="6" algn="ctr">
              <a:lnSpc>
                <a:spcPct val="100000"/>
              </a:lnSpc>
              <a:spcBef>
                <a:spcPts val="1800"/>
              </a:spcBef>
              <a:spcAft>
                <a:spcPts val="0"/>
              </a:spcAft>
              <a:buClr>
                <a:schemeClr val="accent3"/>
              </a:buClr>
              <a:buSzPts val="1000"/>
              <a:buNone/>
              <a:defRPr b="1" sz="1000">
                <a:solidFill>
                  <a:schemeClr val="accent3"/>
                </a:solidFill>
              </a:defRPr>
            </a:lvl7pPr>
            <a:lvl8pPr lvl="7" algn="ctr">
              <a:lnSpc>
                <a:spcPct val="100000"/>
              </a:lnSpc>
              <a:spcBef>
                <a:spcPts val="1800"/>
              </a:spcBef>
              <a:spcAft>
                <a:spcPts val="0"/>
              </a:spcAft>
              <a:buClr>
                <a:schemeClr val="accent3"/>
              </a:buClr>
              <a:buSzPts val="1000"/>
              <a:buNone/>
              <a:defRPr b="1" sz="1000">
                <a:solidFill>
                  <a:schemeClr val="accent3"/>
                </a:solidFill>
              </a:defRPr>
            </a:lvl8pPr>
            <a:lvl9pPr lvl="8" algn="ctr">
              <a:lnSpc>
                <a:spcPct val="100000"/>
              </a:lnSpc>
              <a:spcBef>
                <a:spcPts val="1800"/>
              </a:spcBef>
              <a:spcAft>
                <a:spcPts val="1800"/>
              </a:spcAft>
              <a:buClr>
                <a:schemeClr val="accent3"/>
              </a:buClr>
              <a:buSzPts val="1000"/>
              <a:buNone/>
              <a:defRPr b="1" sz="1000">
                <a:solidFill>
                  <a:schemeClr val="accent3"/>
                </a:solidFill>
              </a:defRPr>
            </a:lvl9pPr>
          </a:lstStyle>
          <a:p/>
        </p:txBody>
      </p:sp>
      <p:pic>
        <p:nvPicPr>
          <p:cNvPr id="507" name="Google Shape;507;p21"/>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70">
          <p15:clr>
            <a:srgbClr val="FA7B17"/>
          </p15:clr>
        </p15:guide>
        <p15:guide id="3" pos="259">
          <p15:clr>
            <a:srgbClr val="FA7B17"/>
          </p15:clr>
        </p15:guide>
        <p15:guide id="4" pos="5501">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s/Agenda - Style 1">
  <p:cSld name="Title Only 1_1_2">
    <p:spTree>
      <p:nvGrpSpPr>
        <p:cNvPr id="508" name="Shape 508"/>
        <p:cNvGrpSpPr/>
        <p:nvPr/>
      </p:nvGrpSpPr>
      <p:grpSpPr>
        <a:xfrm>
          <a:off x="0" y="0"/>
          <a:ext cx="0" cy="0"/>
          <a:chOff x="0" y="0"/>
          <a:chExt cx="0" cy="0"/>
        </a:xfrm>
      </p:grpSpPr>
      <p:sp>
        <p:nvSpPr>
          <p:cNvPr id="509" name="Google Shape;509;p22"/>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10" name="Google Shape;510;p22"/>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11" name="Google Shape;511;p22"/>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512" name="Google Shape;512;p22"/>
          <p:cNvSpPr txBox="1"/>
          <p:nvPr>
            <p:ph type="title"/>
          </p:nvPr>
        </p:nvSpPr>
        <p:spPr>
          <a:xfrm>
            <a:off x="415625" y="372600"/>
            <a:ext cx="76809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513" name="Google Shape;513;p22"/>
          <p:cNvSpPr/>
          <p:nvPr/>
        </p:nvSpPr>
        <p:spPr>
          <a:xfrm flipH="1" rot="5400000">
            <a:off x="8245407" y="-63326"/>
            <a:ext cx="843246" cy="953938"/>
          </a:xfrm>
          <a:custGeom>
            <a:rect b="b" l="l" r="r" t="t"/>
            <a:pathLst>
              <a:path extrusionOk="0" h="953938" w="843246">
                <a:moveTo>
                  <a:pt x="843246" y="953827"/>
                </a:moveTo>
                <a:lnTo>
                  <a:pt x="843246" y="756569"/>
                </a:lnTo>
                <a:lnTo>
                  <a:pt x="842143" y="756680"/>
                </a:lnTo>
                <a:cubicBezTo>
                  <a:pt x="485983" y="756680"/>
                  <a:pt x="197258" y="467955"/>
                  <a:pt x="197258" y="111795"/>
                </a:cubicBezTo>
                <a:lnTo>
                  <a:pt x="214160" y="0"/>
                </a:lnTo>
                <a:lnTo>
                  <a:pt x="11270" y="0"/>
                </a:lnTo>
                <a:lnTo>
                  <a:pt x="0" y="111795"/>
                </a:lnTo>
                <a:cubicBezTo>
                  <a:pt x="0" y="576898"/>
                  <a:pt x="377040" y="953938"/>
                  <a:pt x="842143" y="953938"/>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514" name="Google Shape;514;p22"/>
          <p:cNvSpPr txBox="1"/>
          <p:nvPr>
            <p:ph idx="1" type="subTitle"/>
          </p:nvPr>
        </p:nvSpPr>
        <p:spPr>
          <a:xfrm>
            <a:off x="884026" y="1265075"/>
            <a:ext cx="3291900" cy="3201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15" name="Google Shape;515;p22"/>
          <p:cNvSpPr txBox="1"/>
          <p:nvPr>
            <p:ph idx="2" type="subTitle"/>
          </p:nvPr>
        </p:nvSpPr>
        <p:spPr>
          <a:xfrm>
            <a:off x="415625" y="1265075"/>
            <a:ext cx="2286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16" name="Google Shape;516;p22"/>
          <p:cNvSpPr txBox="1"/>
          <p:nvPr>
            <p:ph idx="3" type="subTitle"/>
          </p:nvPr>
        </p:nvSpPr>
        <p:spPr>
          <a:xfrm>
            <a:off x="643165" y="1265075"/>
            <a:ext cx="1017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3"/>
              </a:buClr>
              <a:buSzPts val="1000"/>
              <a:buNone/>
              <a:defRPr b="1" sz="1000">
                <a:solidFill>
                  <a:schemeClr val="accent3"/>
                </a:solidFill>
              </a:defRPr>
            </a:lvl1pPr>
            <a:lvl2pPr lvl="1" algn="ctr">
              <a:lnSpc>
                <a:spcPct val="100000"/>
              </a:lnSpc>
              <a:spcBef>
                <a:spcPts val="200"/>
              </a:spcBef>
              <a:spcAft>
                <a:spcPts val="0"/>
              </a:spcAft>
              <a:buClr>
                <a:schemeClr val="accent3"/>
              </a:buClr>
              <a:buSzPts val="1000"/>
              <a:buNone/>
              <a:defRPr b="1" sz="1000">
                <a:solidFill>
                  <a:schemeClr val="accent3"/>
                </a:solidFill>
              </a:defRPr>
            </a:lvl2pPr>
            <a:lvl3pPr lvl="2" algn="ctr">
              <a:lnSpc>
                <a:spcPct val="100000"/>
              </a:lnSpc>
              <a:spcBef>
                <a:spcPts val="200"/>
              </a:spcBef>
              <a:spcAft>
                <a:spcPts val="0"/>
              </a:spcAft>
              <a:buClr>
                <a:schemeClr val="accent3"/>
              </a:buClr>
              <a:buSzPts val="1000"/>
              <a:buNone/>
              <a:defRPr b="1" sz="1000">
                <a:solidFill>
                  <a:schemeClr val="accent3"/>
                </a:solidFill>
              </a:defRPr>
            </a:lvl3pPr>
            <a:lvl4pPr lvl="3" algn="ctr">
              <a:lnSpc>
                <a:spcPct val="100000"/>
              </a:lnSpc>
              <a:spcBef>
                <a:spcPts val="200"/>
              </a:spcBef>
              <a:spcAft>
                <a:spcPts val="0"/>
              </a:spcAft>
              <a:buClr>
                <a:schemeClr val="accent3"/>
              </a:buClr>
              <a:buSzPts val="1000"/>
              <a:buNone/>
              <a:defRPr b="1" sz="1000">
                <a:solidFill>
                  <a:schemeClr val="accent3"/>
                </a:solidFill>
              </a:defRPr>
            </a:lvl4pPr>
            <a:lvl5pPr lvl="4" algn="ctr">
              <a:lnSpc>
                <a:spcPct val="100000"/>
              </a:lnSpc>
              <a:spcBef>
                <a:spcPts val="200"/>
              </a:spcBef>
              <a:spcAft>
                <a:spcPts val="0"/>
              </a:spcAft>
              <a:buClr>
                <a:schemeClr val="accent3"/>
              </a:buClr>
              <a:buSzPts val="1000"/>
              <a:buNone/>
              <a:defRPr b="1" sz="1000">
                <a:solidFill>
                  <a:schemeClr val="accent3"/>
                </a:solidFill>
              </a:defRPr>
            </a:lvl5pPr>
            <a:lvl6pPr lvl="5" algn="ctr">
              <a:lnSpc>
                <a:spcPct val="100000"/>
              </a:lnSpc>
              <a:spcBef>
                <a:spcPts val="200"/>
              </a:spcBef>
              <a:spcAft>
                <a:spcPts val="0"/>
              </a:spcAft>
              <a:buClr>
                <a:schemeClr val="accent3"/>
              </a:buClr>
              <a:buSzPts val="1000"/>
              <a:buNone/>
              <a:defRPr b="1" sz="1000">
                <a:solidFill>
                  <a:schemeClr val="accent3"/>
                </a:solidFill>
              </a:defRPr>
            </a:lvl6pPr>
            <a:lvl7pPr lvl="6" algn="ctr">
              <a:lnSpc>
                <a:spcPct val="100000"/>
              </a:lnSpc>
              <a:spcBef>
                <a:spcPts val="200"/>
              </a:spcBef>
              <a:spcAft>
                <a:spcPts val="0"/>
              </a:spcAft>
              <a:buClr>
                <a:schemeClr val="accent3"/>
              </a:buClr>
              <a:buSzPts val="1000"/>
              <a:buNone/>
              <a:defRPr b="1" sz="1000">
                <a:solidFill>
                  <a:schemeClr val="accent3"/>
                </a:solidFill>
              </a:defRPr>
            </a:lvl7pPr>
            <a:lvl8pPr lvl="7" algn="ctr">
              <a:lnSpc>
                <a:spcPct val="100000"/>
              </a:lnSpc>
              <a:spcBef>
                <a:spcPts val="200"/>
              </a:spcBef>
              <a:spcAft>
                <a:spcPts val="0"/>
              </a:spcAft>
              <a:buClr>
                <a:schemeClr val="accent3"/>
              </a:buClr>
              <a:buSzPts val="1000"/>
              <a:buNone/>
              <a:defRPr b="1" sz="1000">
                <a:solidFill>
                  <a:schemeClr val="accent3"/>
                </a:solidFill>
              </a:defRPr>
            </a:lvl8pPr>
            <a:lvl9pPr lvl="8" algn="ctr">
              <a:lnSpc>
                <a:spcPct val="100000"/>
              </a:lnSpc>
              <a:spcBef>
                <a:spcPts val="200"/>
              </a:spcBef>
              <a:spcAft>
                <a:spcPts val="200"/>
              </a:spcAft>
              <a:buClr>
                <a:schemeClr val="accent3"/>
              </a:buClr>
              <a:buSzPts val="1000"/>
              <a:buNone/>
              <a:defRPr b="1" sz="1000">
                <a:solidFill>
                  <a:schemeClr val="accent3"/>
                </a:solidFill>
              </a:defRPr>
            </a:lvl9pPr>
          </a:lstStyle>
          <a:p/>
        </p:txBody>
      </p:sp>
      <p:sp>
        <p:nvSpPr>
          <p:cNvPr id="517" name="Google Shape;517;p22"/>
          <p:cNvSpPr txBox="1"/>
          <p:nvPr>
            <p:ph idx="4" type="subTitle"/>
          </p:nvPr>
        </p:nvSpPr>
        <p:spPr>
          <a:xfrm>
            <a:off x="884026" y="1968800"/>
            <a:ext cx="3291900" cy="3201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18" name="Google Shape;518;p22"/>
          <p:cNvSpPr txBox="1"/>
          <p:nvPr>
            <p:ph idx="5" type="subTitle"/>
          </p:nvPr>
        </p:nvSpPr>
        <p:spPr>
          <a:xfrm>
            <a:off x="415625" y="1968800"/>
            <a:ext cx="2286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19" name="Google Shape;519;p22"/>
          <p:cNvSpPr txBox="1"/>
          <p:nvPr>
            <p:ph idx="6" type="subTitle"/>
          </p:nvPr>
        </p:nvSpPr>
        <p:spPr>
          <a:xfrm>
            <a:off x="643165" y="1968800"/>
            <a:ext cx="1017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3"/>
              </a:buClr>
              <a:buSzPts val="1000"/>
              <a:buNone/>
              <a:defRPr b="1" sz="1000">
                <a:solidFill>
                  <a:schemeClr val="accent3"/>
                </a:solidFill>
              </a:defRPr>
            </a:lvl1pPr>
            <a:lvl2pPr lvl="1" algn="ctr">
              <a:lnSpc>
                <a:spcPct val="100000"/>
              </a:lnSpc>
              <a:spcBef>
                <a:spcPts val="200"/>
              </a:spcBef>
              <a:spcAft>
                <a:spcPts val="0"/>
              </a:spcAft>
              <a:buClr>
                <a:schemeClr val="accent3"/>
              </a:buClr>
              <a:buSzPts val="1000"/>
              <a:buNone/>
              <a:defRPr b="1" sz="1000">
                <a:solidFill>
                  <a:schemeClr val="accent3"/>
                </a:solidFill>
              </a:defRPr>
            </a:lvl2pPr>
            <a:lvl3pPr lvl="2" algn="ctr">
              <a:lnSpc>
                <a:spcPct val="100000"/>
              </a:lnSpc>
              <a:spcBef>
                <a:spcPts val="200"/>
              </a:spcBef>
              <a:spcAft>
                <a:spcPts val="0"/>
              </a:spcAft>
              <a:buClr>
                <a:schemeClr val="accent3"/>
              </a:buClr>
              <a:buSzPts val="1000"/>
              <a:buNone/>
              <a:defRPr b="1" sz="1000">
                <a:solidFill>
                  <a:schemeClr val="accent3"/>
                </a:solidFill>
              </a:defRPr>
            </a:lvl3pPr>
            <a:lvl4pPr lvl="3" algn="ctr">
              <a:lnSpc>
                <a:spcPct val="100000"/>
              </a:lnSpc>
              <a:spcBef>
                <a:spcPts val="200"/>
              </a:spcBef>
              <a:spcAft>
                <a:spcPts val="0"/>
              </a:spcAft>
              <a:buClr>
                <a:schemeClr val="accent3"/>
              </a:buClr>
              <a:buSzPts val="1000"/>
              <a:buNone/>
              <a:defRPr b="1" sz="1000">
                <a:solidFill>
                  <a:schemeClr val="accent3"/>
                </a:solidFill>
              </a:defRPr>
            </a:lvl4pPr>
            <a:lvl5pPr lvl="4" algn="ctr">
              <a:lnSpc>
                <a:spcPct val="100000"/>
              </a:lnSpc>
              <a:spcBef>
                <a:spcPts val="200"/>
              </a:spcBef>
              <a:spcAft>
                <a:spcPts val="0"/>
              </a:spcAft>
              <a:buClr>
                <a:schemeClr val="accent3"/>
              </a:buClr>
              <a:buSzPts val="1000"/>
              <a:buNone/>
              <a:defRPr b="1" sz="1000">
                <a:solidFill>
                  <a:schemeClr val="accent3"/>
                </a:solidFill>
              </a:defRPr>
            </a:lvl5pPr>
            <a:lvl6pPr lvl="5" algn="ctr">
              <a:lnSpc>
                <a:spcPct val="100000"/>
              </a:lnSpc>
              <a:spcBef>
                <a:spcPts val="200"/>
              </a:spcBef>
              <a:spcAft>
                <a:spcPts val="0"/>
              </a:spcAft>
              <a:buClr>
                <a:schemeClr val="accent3"/>
              </a:buClr>
              <a:buSzPts val="1000"/>
              <a:buNone/>
              <a:defRPr b="1" sz="1000">
                <a:solidFill>
                  <a:schemeClr val="accent3"/>
                </a:solidFill>
              </a:defRPr>
            </a:lvl6pPr>
            <a:lvl7pPr lvl="6" algn="ctr">
              <a:lnSpc>
                <a:spcPct val="100000"/>
              </a:lnSpc>
              <a:spcBef>
                <a:spcPts val="200"/>
              </a:spcBef>
              <a:spcAft>
                <a:spcPts val="0"/>
              </a:spcAft>
              <a:buClr>
                <a:schemeClr val="accent3"/>
              </a:buClr>
              <a:buSzPts val="1000"/>
              <a:buNone/>
              <a:defRPr b="1" sz="1000">
                <a:solidFill>
                  <a:schemeClr val="accent3"/>
                </a:solidFill>
              </a:defRPr>
            </a:lvl7pPr>
            <a:lvl8pPr lvl="7" algn="ctr">
              <a:lnSpc>
                <a:spcPct val="100000"/>
              </a:lnSpc>
              <a:spcBef>
                <a:spcPts val="200"/>
              </a:spcBef>
              <a:spcAft>
                <a:spcPts val="0"/>
              </a:spcAft>
              <a:buClr>
                <a:schemeClr val="accent3"/>
              </a:buClr>
              <a:buSzPts val="1000"/>
              <a:buNone/>
              <a:defRPr b="1" sz="1000">
                <a:solidFill>
                  <a:schemeClr val="accent3"/>
                </a:solidFill>
              </a:defRPr>
            </a:lvl8pPr>
            <a:lvl9pPr lvl="8" algn="ctr">
              <a:lnSpc>
                <a:spcPct val="100000"/>
              </a:lnSpc>
              <a:spcBef>
                <a:spcPts val="200"/>
              </a:spcBef>
              <a:spcAft>
                <a:spcPts val="200"/>
              </a:spcAft>
              <a:buClr>
                <a:schemeClr val="accent3"/>
              </a:buClr>
              <a:buSzPts val="1000"/>
              <a:buNone/>
              <a:defRPr b="1" sz="1000">
                <a:solidFill>
                  <a:schemeClr val="accent3"/>
                </a:solidFill>
              </a:defRPr>
            </a:lvl9pPr>
          </a:lstStyle>
          <a:p/>
        </p:txBody>
      </p:sp>
      <p:sp>
        <p:nvSpPr>
          <p:cNvPr id="520" name="Google Shape;520;p22"/>
          <p:cNvSpPr txBox="1"/>
          <p:nvPr>
            <p:ph idx="7" type="subTitle"/>
          </p:nvPr>
        </p:nvSpPr>
        <p:spPr>
          <a:xfrm>
            <a:off x="884026" y="2672525"/>
            <a:ext cx="3291900" cy="3201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21" name="Google Shape;521;p22"/>
          <p:cNvSpPr txBox="1"/>
          <p:nvPr>
            <p:ph idx="8" type="subTitle"/>
          </p:nvPr>
        </p:nvSpPr>
        <p:spPr>
          <a:xfrm>
            <a:off x="415625" y="2672525"/>
            <a:ext cx="2286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22" name="Google Shape;522;p22"/>
          <p:cNvSpPr txBox="1"/>
          <p:nvPr>
            <p:ph idx="9" type="subTitle"/>
          </p:nvPr>
        </p:nvSpPr>
        <p:spPr>
          <a:xfrm>
            <a:off x="643165" y="2672525"/>
            <a:ext cx="1017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3"/>
              </a:buClr>
              <a:buSzPts val="1000"/>
              <a:buNone/>
              <a:defRPr b="1" sz="1000">
                <a:solidFill>
                  <a:schemeClr val="accent3"/>
                </a:solidFill>
              </a:defRPr>
            </a:lvl1pPr>
            <a:lvl2pPr lvl="1" algn="ctr">
              <a:lnSpc>
                <a:spcPct val="100000"/>
              </a:lnSpc>
              <a:spcBef>
                <a:spcPts val="200"/>
              </a:spcBef>
              <a:spcAft>
                <a:spcPts val="0"/>
              </a:spcAft>
              <a:buClr>
                <a:schemeClr val="accent3"/>
              </a:buClr>
              <a:buSzPts val="1000"/>
              <a:buNone/>
              <a:defRPr b="1" sz="1000">
                <a:solidFill>
                  <a:schemeClr val="accent3"/>
                </a:solidFill>
              </a:defRPr>
            </a:lvl2pPr>
            <a:lvl3pPr lvl="2" algn="ctr">
              <a:lnSpc>
                <a:spcPct val="100000"/>
              </a:lnSpc>
              <a:spcBef>
                <a:spcPts val="200"/>
              </a:spcBef>
              <a:spcAft>
                <a:spcPts val="0"/>
              </a:spcAft>
              <a:buClr>
                <a:schemeClr val="accent3"/>
              </a:buClr>
              <a:buSzPts val="1000"/>
              <a:buNone/>
              <a:defRPr b="1" sz="1000">
                <a:solidFill>
                  <a:schemeClr val="accent3"/>
                </a:solidFill>
              </a:defRPr>
            </a:lvl3pPr>
            <a:lvl4pPr lvl="3" algn="ctr">
              <a:lnSpc>
                <a:spcPct val="100000"/>
              </a:lnSpc>
              <a:spcBef>
                <a:spcPts val="200"/>
              </a:spcBef>
              <a:spcAft>
                <a:spcPts val="0"/>
              </a:spcAft>
              <a:buClr>
                <a:schemeClr val="accent3"/>
              </a:buClr>
              <a:buSzPts val="1000"/>
              <a:buNone/>
              <a:defRPr b="1" sz="1000">
                <a:solidFill>
                  <a:schemeClr val="accent3"/>
                </a:solidFill>
              </a:defRPr>
            </a:lvl4pPr>
            <a:lvl5pPr lvl="4" algn="ctr">
              <a:lnSpc>
                <a:spcPct val="100000"/>
              </a:lnSpc>
              <a:spcBef>
                <a:spcPts val="200"/>
              </a:spcBef>
              <a:spcAft>
                <a:spcPts val="0"/>
              </a:spcAft>
              <a:buClr>
                <a:schemeClr val="accent3"/>
              </a:buClr>
              <a:buSzPts val="1000"/>
              <a:buNone/>
              <a:defRPr b="1" sz="1000">
                <a:solidFill>
                  <a:schemeClr val="accent3"/>
                </a:solidFill>
              </a:defRPr>
            </a:lvl5pPr>
            <a:lvl6pPr lvl="5" algn="ctr">
              <a:lnSpc>
                <a:spcPct val="100000"/>
              </a:lnSpc>
              <a:spcBef>
                <a:spcPts val="200"/>
              </a:spcBef>
              <a:spcAft>
                <a:spcPts val="0"/>
              </a:spcAft>
              <a:buClr>
                <a:schemeClr val="accent3"/>
              </a:buClr>
              <a:buSzPts val="1000"/>
              <a:buNone/>
              <a:defRPr b="1" sz="1000">
                <a:solidFill>
                  <a:schemeClr val="accent3"/>
                </a:solidFill>
              </a:defRPr>
            </a:lvl6pPr>
            <a:lvl7pPr lvl="6" algn="ctr">
              <a:lnSpc>
                <a:spcPct val="100000"/>
              </a:lnSpc>
              <a:spcBef>
                <a:spcPts val="200"/>
              </a:spcBef>
              <a:spcAft>
                <a:spcPts val="0"/>
              </a:spcAft>
              <a:buClr>
                <a:schemeClr val="accent3"/>
              </a:buClr>
              <a:buSzPts val="1000"/>
              <a:buNone/>
              <a:defRPr b="1" sz="1000">
                <a:solidFill>
                  <a:schemeClr val="accent3"/>
                </a:solidFill>
              </a:defRPr>
            </a:lvl7pPr>
            <a:lvl8pPr lvl="7" algn="ctr">
              <a:lnSpc>
                <a:spcPct val="100000"/>
              </a:lnSpc>
              <a:spcBef>
                <a:spcPts val="200"/>
              </a:spcBef>
              <a:spcAft>
                <a:spcPts val="0"/>
              </a:spcAft>
              <a:buClr>
                <a:schemeClr val="accent3"/>
              </a:buClr>
              <a:buSzPts val="1000"/>
              <a:buNone/>
              <a:defRPr b="1" sz="1000">
                <a:solidFill>
                  <a:schemeClr val="accent3"/>
                </a:solidFill>
              </a:defRPr>
            </a:lvl8pPr>
            <a:lvl9pPr lvl="8" algn="ctr">
              <a:lnSpc>
                <a:spcPct val="100000"/>
              </a:lnSpc>
              <a:spcBef>
                <a:spcPts val="200"/>
              </a:spcBef>
              <a:spcAft>
                <a:spcPts val="200"/>
              </a:spcAft>
              <a:buClr>
                <a:schemeClr val="accent3"/>
              </a:buClr>
              <a:buSzPts val="1000"/>
              <a:buNone/>
              <a:defRPr b="1" sz="1000">
                <a:solidFill>
                  <a:schemeClr val="accent3"/>
                </a:solidFill>
              </a:defRPr>
            </a:lvl9pPr>
          </a:lstStyle>
          <a:p/>
        </p:txBody>
      </p:sp>
      <p:sp>
        <p:nvSpPr>
          <p:cNvPr id="523" name="Google Shape;523;p22"/>
          <p:cNvSpPr txBox="1"/>
          <p:nvPr>
            <p:ph idx="13" type="subTitle"/>
          </p:nvPr>
        </p:nvSpPr>
        <p:spPr>
          <a:xfrm>
            <a:off x="884026" y="3376250"/>
            <a:ext cx="3291900" cy="3201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24" name="Google Shape;524;p22"/>
          <p:cNvSpPr txBox="1"/>
          <p:nvPr>
            <p:ph idx="14" type="subTitle"/>
          </p:nvPr>
        </p:nvSpPr>
        <p:spPr>
          <a:xfrm>
            <a:off x="415625" y="3376250"/>
            <a:ext cx="2286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25" name="Google Shape;525;p22"/>
          <p:cNvSpPr txBox="1"/>
          <p:nvPr>
            <p:ph idx="15" type="subTitle"/>
          </p:nvPr>
        </p:nvSpPr>
        <p:spPr>
          <a:xfrm>
            <a:off x="643165" y="3376250"/>
            <a:ext cx="1017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3"/>
              </a:buClr>
              <a:buSzPts val="1000"/>
              <a:buNone/>
              <a:defRPr b="1" sz="1000">
                <a:solidFill>
                  <a:schemeClr val="accent3"/>
                </a:solidFill>
              </a:defRPr>
            </a:lvl1pPr>
            <a:lvl2pPr lvl="1" algn="ctr">
              <a:lnSpc>
                <a:spcPct val="100000"/>
              </a:lnSpc>
              <a:spcBef>
                <a:spcPts val="200"/>
              </a:spcBef>
              <a:spcAft>
                <a:spcPts val="0"/>
              </a:spcAft>
              <a:buClr>
                <a:schemeClr val="accent3"/>
              </a:buClr>
              <a:buSzPts val="1000"/>
              <a:buNone/>
              <a:defRPr b="1" sz="1000">
                <a:solidFill>
                  <a:schemeClr val="accent3"/>
                </a:solidFill>
              </a:defRPr>
            </a:lvl2pPr>
            <a:lvl3pPr lvl="2" algn="ctr">
              <a:lnSpc>
                <a:spcPct val="100000"/>
              </a:lnSpc>
              <a:spcBef>
                <a:spcPts val="200"/>
              </a:spcBef>
              <a:spcAft>
                <a:spcPts val="0"/>
              </a:spcAft>
              <a:buClr>
                <a:schemeClr val="accent3"/>
              </a:buClr>
              <a:buSzPts val="1000"/>
              <a:buNone/>
              <a:defRPr b="1" sz="1000">
                <a:solidFill>
                  <a:schemeClr val="accent3"/>
                </a:solidFill>
              </a:defRPr>
            </a:lvl3pPr>
            <a:lvl4pPr lvl="3" algn="ctr">
              <a:lnSpc>
                <a:spcPct val="100000"/>
              </a:lnSpc>
              <a:spcBef>
                <a:spcPts val="200"/>
              </a:spcBef>
              <a:spcAft>
                <a:spcPts val="0"/>
              </a:spcAft>
              <a:buClr>
                <a:schemeClr val="accent3"/>
              </a:buClr>
              <a:buSzPts val="1000"/>
              <a:buNone/>
              <a:defRPr b="1" sz="1000">
                <a:solidFill>
                  <a:schemeClr val="accent3"/>
                </a:solidFill>
              </a:defRPr>
            </a:lvl4pPr>
            <a:lvl5pPr lvl="4" algn="ctr">
              <a:lnSpc>
                <a:spcPct val="100000"/>
              </a:lnSpc>
              <a:spcBef>
                <a:spcPts val="200"/>
              </a:spcBef>
              <a:spcAft>
                <a:spcPts val="0"/>
              </a:spcAft>
              <a:buClr>
                <a:schemeClr val="accent3"/>
              </a:buClr>
              <a:buSzPts val="1000"/>
              <a:buNone/>
              <a:defRPr b="1" sz="1000">
                <a:solidFill>
                  <a:schemeClr val="accent3"/>
                </a:solidFill>
              </a:defRPr>
            </a:lvl5pPr>
            <a:lvl6pPr lvl="5" algn="ctr">
              <a:lnSpc>
                <a:spcPct val="100000"/>
              </a:lnSpc>
              <a:spcBef>
                <a:spcPts val="200"/>
              </a:spcBef>
              <a:spcAft>
                <a:spcPts val="0"/>
              </a:spcAft>
              <a:buClr>
                <a:schemeClr val="accent3"/>
              </a:buClr>
              <a:buSzPts val="1000"/>
              <a:buNone/>
              <a:defRPr b="1" sz="1000">
                <a:solidFill>
                  <a:schemeClr val="accent3"/>
                </a:solidFill>
              </a:defRPr>
            </a:lvl6pPr>
            <a:lvl7pPr lvl="6" algn="ctr">
              <a:lnSpc>
                <a:spcPct val="100000"/>
              </a:lnSpc>
              <a:spcBef>
                <a:spcPts val="200"/>
              </a:spcBef>
              <a:spcAft>
                <a:spcPts val="0"/>
              </a:spcAft>
              <a:buClr>
                <a:schemeClr val="accent3"/>
              </a:buClr>
              <a:buSzPts val="1000"/>
              <a:buNone/>
              <a:defRPr b="1" sz="1000">
                <a:solidFill>
                  <a:schemeClr val="accent3"/>
                </a:solidFill>
              </a:defRPr>
            </a:lvl7pPr>
            <a:lvl8pPr lvl="7" algn="ctr">
              <a:lnSpc>
                <a:spcPct val="100000"/>
              </a:lnSpc>
              <a:spcBef>
                <a:spcPts val="200"/>
              </a:spcBef>
              <a:spcAft>
                <a:spcPts val="0"/>
              </a:spcAft>
              <a:buClr>
                <a:schemeClr val="accent3"/>
              </a:buClr>
              <a:buSzPts val="1000"/>
              <a:buNone/>
              <a:defRPr b="1" sz="1000">
                <a:solidFill>
                  <a:schemeClr val="accent3"/>
                </a:solidFill>
              </a:defRPr>
            </a:lvl8pPr>
            <a:lvl9pPr lvl="8" algn="ctr">
              <a:lnSpc>
                <a:spcPct val="100000"/>
              </a:lnSpc>
              <a:spcBef>
                <a:spcPts val="200"/>
              </a:spcBef>
              <a:spcAft>
                <a:spcPts val="200"/>
              </a:spcAft>
              <a:buClr>
                <a:schemeClr val="accent3"/>
              </a:buClr>
              <a:buSzPts val="1000"/>
              <a:buNone/>
              <a:defRPr b="1" sz="1000">
                <a:solidFill>
                  <a:schemeClr val="accent3"/>
                </a:solidFill>
              </a:defRPr>
            </a:lvl9pPr>
          </a:lstStyle>
          <a:p/>
        </p:txBody>
      </p:sp>
      <p:sp>
        <p:nvSpPr>
          <p:cNvPr id="526" name="Google Shape;526;p22"/>
          <p:cNvSpPr txBox="1"/>
          <p:nvPr>
            <p:ph idx="16" type="subTitle"/>
          </p:nvPr>
        </p:nvSpPr>
        <p:spPr>
          <a:xfrm>
            <a:off x="884026" y="4079975"/>
            <a:ext cx="3291900" cy="3201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27" name="Google Shape;527;p22"/>
          <p:cNvSpPr txBox="1"/>
          <p:nvPr>
            <p:ph idx="17" type="subTitle"/>
          </p:nvPr>
        </p:nvSpPr>
        <p:spPr>
          <a:xfrm>
            <a:off x="415625" y="4079975"/>
            <a:ext cx="2286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28" name="Google Shape;528;p22"/>
          <p:cNvSpPr txBox="1"/>
          <p:nvPr>
            <p:ph idx="18" type="subTitle"/>
          </p:nvPr>
        </p:nvSpPr>
        <p:spPr>
          <a:xfrm>
            <a:off x="643165" y="4079975"/>
            <a:ext cx="1017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3"/>
              </a:buClr>
              <a:buSzPts val="1000"/>
              <a:buNone/>
              <a:defRPr b="1" sz="1000">
                <a:solidFill>
                  <a:schemeClr val="accent3"/>
                </a:solidFill>
              </a:defRPr>
            </a:lvl1pPr>
            <a:lvl2pPr lvl="1" algn="ctr">
              <a:lnSpc>
                <a:spcPct val="100000"/>
              </a:lnSpc>
              <a:spcBef>
                <a:spcPts val="200"/>
              </a:spcBef>
              <a:spcAft>
                <a:spcPts val="0"/>
              </a:spcAft>
              <a:buClr>
                <a:schemeClr val="accent3"/>
              </a:buClr>
              <a:buSzPts val="1000"/>
              <a:buNone/>
              <a:defRPr b="1" sz="1000">
                <a:solidFill>
                  <a:schemeClr val="accent3"/>
                </a:solidFill>
              </a:defRPr>
            </a:lvl2pPr>
            <a:lvl3pPr lvl="2" algn="ctr">
              <a:lnSpc>
                <a:spcPct val="100000"/>
              </a:lnSpc>
              <a:spcBef>
                <a:spcPts val="200"/>
              </a:spcBef>
              <a:spcAft>
                <a:spcPts val="0"/>
              </a:spcAft>
              <a:buClr>
                <a:schemeClr val="accent3"/>
              </a:buClr>
              <a:buSzPts val="1000"/>
              <a:buNone/>
              <a:defRPr b="1" sz="1000">
                <a:solidFill>
                  <a:schemeClr val="accent3"/>
                </a:solidFill>
              </a:defRPr>
            </a:lvl3pPr>
            <a:lvl4pPr lvl="3" algn="ctr">
              <a:lnSpc>
                <a:spcPct val="100000"/>
              </a:lnSpc>
              <a:spcBef>
                <a:spcPts val="200"/>
              </a:spcBef>
              <a:spcAft>
                <a:spcPts val="0"/>
              </a:spcAft>
              <a:buClr>
                <a:schemeClr val="accent3"/>
              </a:buClr>
              <a:buSzPts val="1000"/>
              <a:buNone/>
              <a:defRPr b="1" sz="1000">
                <a:solidFill>
                  <a:schemeClr val="accent3"/>
                </a:solidFill>
              </a:defRPr>
            </a:lvl4pPr>
            <a:lvl5pPr lvl="4" algn="ctr">
              <a:lnSpc>
                <a:spcPct val="100000"/>
              </a:lnSpc>
              <a:spcBef>
                <a:spcPts val="200"/>
              </a:spcBef>
              <a:spcAft>
                <a:spcPts val="0"/>
              </a:spcAft>
              <a:buClr>
                <a:schemeClr val="accent3"/>
              </a:buClr>
              <a:buSzPts val="1000"/>
              <a:buNone/>
              <a:defRPr b="1" sz="1000">
                <a:solidFill>
                  <a:schemeClr val="accent3"/>
                </a:solidFill>
              </a:defRPr>
            </a:lvl5pPr>
            <a:lvl6pPr lvl="5" algn="ctr">
              <a:lnSpc>
                <a:spcPct val="100000"/>
              </a:lnSpc>
              <a:spcBef>
                <a:spcPts val="200"/>
              </a:spcBef>
              <a:spcAft>
                <a:spcPts val="0"/>
              </a:spcAft>
              <a:buClr>
                <a:schemeClr val="accent3"/>
              </a:buClr>
              <a:buSzPts val="1000"/>
              <a:buNone/>
              <a:defRPr b="1" sz="1000">
                <a:solidFill>
                  <a:schemeClr val="accent3"/>
                </a:solidFill>
              </a:defRPr>
            </a:lvl6pPr>
            <a:lvl7pPr lvl="6" algn="ctr">
              <a:lnSpc>
                <a:spcPct val="100000"/>
              </a:lnSpc>
              <a:spcBef>
                <a:spcPts val="200"/>
              </a:spcBef>
              <a:spcAft>
                <a:spcPts val="0"/>
              </a:spcAft>
              <a:buClr>
                <a:schemeClr val="accent3"/>
              </a:buClr>
              <a:buSzPts val="1000"/>
              <a:buNone/>
              <a:defRPr b="1" sz="1000">
                <a:solidFill>
                  <a:schemeClr val="accent3"/>
                </a:solidFill>
              </a:defRPr>
            </a:lvl7pPr>
            <a:lvl8pPr lvl="7" algn="ctr">
              <a:lnSpc>
                <a:spcPct val="100000"/>
              </a:lnSpc>
              <a:spcBef>
                <a:spcPts val="200"/>
              </a:spcBef>
              <a:spcAft>
                <a:spcPts val="0"/>
              </a:spcAft>
              <a:buClr>
                <a:schemeClr val="accent3"/>
              </a:buClr>
              <a:buSzPts val="1000"/>
              <a:buNone/>
              <a:defRPr b="1" sz="1000">
                <a:solidFill>
                  <a:schemeClr val="accent3"/>
                </a:solidFill>
              </a:defRPr>
            </a:lvl8pPr>
            <a:lvl9pPr lvl="8" algn="ctr">
              <a:lnSpc>
                <a:spcPct val="100000"/>
              </a:lnSpc>
              <a:spcBef>
                <a:spcPts val="200"/>
              </a:spcBef>
              <a:spcAft>
                <a:spcPts val="200"/>
              </a:spcAft>
              <a:buClr>
                <a:schemeClr val="accent3"/>
              </a:buClr>
              <a:buSzPts val="1000"/>
              <a:buNone/>
              <a:defRPr b="1" sz="1000">
                <a:solidFill>
                  <a:schemeClr val="accent3"/>
                </a:solidFill>
              </a:defRPr>
            </a:lvl9pPr>
          </a:lstStyle>
          <a:p/>
        </p:txBody>
      </p:sp>
      <p:sp>
        <p:nvSpPr>
          <p:cNvPr id="529" name="Google Shape;529;p22"/>
          <p:cNvSpPr txBox="1"/>
          <p:nvPr>
            <p:ph idx="19" type="subTitle"/>
          </p:nvPr>
        </p:nvSpPr>
        <p:spPr>
          <a:xfrm>
            <a:off x="5444401" y="1265075"/>
            <a:ext cx="3291900" cy="3201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30" name="Google Shape;530;p22"/>
          <p:cNvSpPr txBox="1"/>
          <p:nvPr>
            <p:ph idx="20" type="subTitle"/>
          </p:nvPr>
        </p:nvSpPr>
        <p:spPr>
          <a:xfrm>
            <a:off x="4976000" y="1265075"/>
            <a:ext cx="2286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31" name="Google Shape;531;p22"/>
          <p:cNvSpPr txBox="1"/>
          <p:nvPr>
            <p:ph idx="21" type="subTitle"/>
          </p:nvPr>
        </p:nvSpPr>
        <p:spPr>
          <a:xfrm>
            <a:off x="5203540" y="1265075"/>
            <a:ext cx="1017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3"/>
              </a:buClr>
              <a:buSzPts val="1000"/>
              <a:buNone/>
              <a:defRPr b="1" sz="1000">
                <a:solidFill>
                  <a:schemeClr val="accent3"/>
                </a:solidFill>
              </a:defRPr>
            </a:lvl1pPr>
            <a:lvl2pPr lvl="1" algn="ctr">
              <a:lnSpc>
                <a:spcPct val="100000"/>
              </a:lnSpc>
              <a:spcBef>
                <a:spcPts val="200"/>
              </a:spcBef>
              <a:spcAft>
                <a:spcPts val="0"/>
              </a:spcAft>
              <a:buClr>
                <a:schemeClr val="accent3"/>
              </a:buClr>
              <a:buSzPts val="1000"/>
              <a:buNone/>
              <a:defRPr b="1" sz="1000">
                <a:solidFill>
                  <a:schemeClr val="accent3"/>
                </a:solidFill>
              </a:defRPr>
            </a:lvl2pPr>
            <a:lvl3pPr lvl="2" algn="ctr">
              <a:lnSpc>
                <a:spcPct val="100000"/>
              </a:lnSpc>
              <a:spcBef>
                <a:spcPts val="200"/>
              </a:spcBef>
              <a:spcAft>
                <a:spcPts val="0"/>
              </a:spcAft>
              <a:buClr>
                <a:schemeClr val="accent3"/>
              </a:buClr>
              <a:buSzPts val="1000"/>
              <a:buNone/>
              <a:defRPr b="1" sz="1000">
                <a:solidFill>
                  <a:schemeClr val="accent3"/>
                </a:solidFill>
              </a:defRPr>
            </a:lvl3pPr>
            <a:lvl4pPr lvl="3" algn="ctr">
              <a:lnSpc>
                <a:spcPct val="100000"/>
              </a:lnSpc>
              <a:spcBef>
                <a:spcPts val="200"/>
              </a:spcBef>
              <a:spcAft>
                <a:spcPts val="0"/>
              </a:spcAft>
              <a:buClr>
                <a:schemeClr val="accent3"/>
              </a:buClr>
              <a:buSzPts val="1000"/>
              <a:buNone/>
              <a:defRPr b="1" sz="1000">
                <a:solidFill>
                  <a:schemeClr val="accent3"/>
                </a:solidFill>
              </a:defRPr>
            </a:lvl4pPr>
            <a:lvl5pPr lvl="4" algn="ctr">
              <a:lnSpc>
                <a:spcPct val="100000"/>
              </a:lnSpc>
              <a:spcBef>
                <a:spcPts val="200"/>
              </a:spcBef>
              <a:spcAft>
                <a:spcPts val="0"/>
              </a:spcAft>
              <a:buClr>
                <a:schemeClr val="accent3"/>
              </a:buClr>
              <a:buSzPts val="1000"/>
              <a:buNone/>
              <a:defRPr b="1" sz="1000">
                <a:solidFill>
                  <a:schemeClr val="accent3"/>
                </a:solidFill>
              </a:defRPr>
            </a:lvl5pPr>
            <a:lvl6pPr lvl="5" algn="ctr">
              <a:lnSpc>
                <a:spcPct val="100000"/>
              </a:lnSpc>
              <a:spcBef>
                <a:spcPts val="200"/>
              </a:spcBef>
              <a:spcAft>
                <a:spcPts val="0"/>
              </a:spcAft>
              <a:buClr>
                <a:schemeClr val="accent3"/>
              </a:buClr>
              <a:buSzPts val="1000"/>
              <a:buNone/>
              <a:defRPr b="1" sz="1000">
                <a:solidFill>
                  <a:schemeClr val="accent3"/>
                </a:solidFill>
              </a:defRPr>
            </a:lvl6pPr>
            <a:lvl7pPr lvl="6" algn="ctr">
              <a:lnSpc>
                <a:spcPct val="100000"/>
              </a:lnSpc>
              <a:spcBef>
                <a:spcPts val="200"/>
              </a:spcBef>
              <a:spcAft>
                <a:spcPts val="0"/>
              </a:spcAft>
              <a:buClr>
                <a:schemeClr val="accent3"/>
              </a:buClr>
              <a:buSzPts val="1000"/>
              <a:buNone/>
              <a:defRPr b="1" sz="1000">
                <a:solidFill>
                  <a:schemeClr val="accent3"/>
                </a:solidFill>
              </a:defRPr>
            </a:lvl7pPr>
            <a:lvl8pPr lvl="7" algn="ctr">
              <a:lnSpc>
                <a:spcPct val="100000"/>
              </a:lnSpc>
              <a:spcBef>
                <a:spcPts val="200"/>
              </a:spcBef>
              <a:spcAft>
                <a:spcPts val="0"/>
              </a:spcAft>
              <a:buClr>
                <a:schemeClr val="accent3"/>
              </a:buClr>
              <a:buSzPts val="1000"/>
              <a:buNone/>
              <a:defRPr b="1" sz="1000">
                <a:solidFill>
                  <a:schemeClr val="accent3"/>
                </a:solidFill>
              </a:defRPr>
            </a:lvl8pPr>
            <a:lvl9pPr lvl="8" algn="ctr">
              <a:lnSpc>
                <a:spcPct val="100000"/>
              </a:lnSpc>
              <a:spcBef>
                <a:spcPts val="200"/>
              </a:spcBef>
              <a:spcAft>
                <a:spcPts val="200"/>
              </a:spcAft>
              <a:buClr>
                <a:schemeClr val="accent3"/>
              </a:buClr>
              <a:buSzPts val="1000"/>
              <a:buNone/>
              <a:defRPr b="1" sz="1000">
                <a:solidFill>
                  <a:schemeClr val="accent3"/>
                </a:solidFill>
              </a:defRPr>
            </a:lvl9pPr>
          </a:lstStyle>
          <a:p/>
        </p:txBody>
      </p:sp>
      <p:sp>
        <p:nvSpPr>
          <p:cNvPr id="532" name="Google Shape;532;p22"/>
          <p:cNvSpPr txBox="1"/>
          <p:nvPr>
            <p:ph idx="22" type="subTitle"/>
          </p:nvPr>
        </p:nvSpPr>
        <p:spPr>
          <a:xfrm>
            <a:off x="5444401" y="1968800"/>
            <a:ext cx="3291900" cy="3201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33" name="Google Shape;533;p22"/>
          <p:cNvSpPr txBox="1"/>
          <p:nvPr>
            <p:ph idx="23" type="subTitle"/>
          </p:nvPr>
        </p:nvSpPr>
        <p:spPr>
          <a:xfrm>
            <a:off x="4976000" y="1968800"/>
            <a:ext cx="2286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34" name="Google Shape;534;p22"/>
          <p:cNvSpPr txBox="1"/>
          <p:nvPr>
            <p:ph idx="24" type="subTitle"/>
          </p:nvPr>
        </p:nvSpPr>
        <p:spPr>
          <a:xfrm>
            <a:off x="5203540" y="1968800"/>
            <a:ext cx="1017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3"/>
              </a:buClr>
              <a:buSzPts val="1000"/>
              <a:buNone/>
              <a:defRPr b="1" sz="1000">
                <a:solidFill>
                  <a:schemeClr val="accent3"/>
                </a:solidFill>
              </a:defRPr>
            </a:lvl1pPr>
            <a:lvl2pPr lvl="1" algn="ctr">
              <a:lnSpc>
                <a:spcPct val="100000"/>
              </a:lnSpc>
              <a:spcBef>
                <a:spcPts val="200"/>
              </a:spcBef>
              <a:spcAft>
                <a:spcPts val="0"/>
              </a:spcAft>
              <a:buClr>
                <a:schemeClr val="accent3"/>
              </a:buClr>
              <a:buSzPts val="1000"/>
              <a:buNone/>
              <a:defRPr b="1" sz="1000">
                <a:solidFill>
                  <a:schemeClr val="accent3"/>
                </a:solidFill>
              </a:defRPr>
            </a:lvl2pPr>
            <a:lvl3pPr lvl="2" algn="ctr">
              <a:lnSpc>
                <a:spcPct val="100000"/>
              </a:lnSpc>
              <a:spcBef>
                <a:spcPts val="200"/>
              </a:spcBef>
              <a:spcAft>
                <a:spcPts val="0"/>
              </a:spcAft>
              <a:buClr>
                <a:schemeClr val="accent3"/>
              </a:buClr>
              <a:buSzPts val="1000"/>
              <a:buNone/>
              <a:defRPr b="1" sz="1000">
                <a:solidFill>
                  <a:schemeClr val="accent3"/>
                </a:solidFill>
              </a:defRPr>
            </a:lvl3pPr>
            <a:lvl4pPr lvl="3" algn="ctr">
              <a:lnSpc>
                <a:spcPct val="100000"/>
              </a:lnSpc>
              <a:spcBef>
                <a:spcPts val="200"/>
              </a:spcBef>
              <a:spcAft>
                <a:spcPts val="0"/>
              </a:spcAft>
              <a:buClr>
                <a:schemeClr val="accent3"/>
              </a:buClr>
              <a:buSzPts val="1000"/>
              <a:buNone/>
              <a:defRPr b="1" sz="1000">
                <a:solidFill>
                  <a:schemeClr val="accent3"/>
                </a:solidFill>
              </a:defRPr>
            </a:lvl4pPr>
            <a:lvl5pPr lvl="4" algn="ctr">
              <a:lnSpc>
                <a:spcPct val="100000"/>
              </a:lnSpc>
              <a:spcBef>
                <a:spcPts val="200"/>
              </a:spcBef>
              <a:spcAft>
                <a:spcPts val="0"/>
              </a:spcAft>
              <a:buClr>
                <a:schemeClr val="accent3"/>
              </a:buClr>
              <a:buSzPts val="1000"/>
              <a:buNone/>
              <a:defRPr b="1" sz="1000">
                <a:solidFill>
                  <a:schemeClr val="accent3"/>
                </a:solidFill>
              </a:defRPr>
            </a:lvl5pPr>
            <a:lvl6pPr lvl="5" algn="ctr">
              <a:lnSpc>
                <a:spcPct val="100000"/>
              </a:lnSpc>
              <a:spcBef>
                <a:spcPts val="200"/>
              </a:spcBef>
              <a:spcAft>
                <a:spcPts val="0"/>
              </a:spcAft>
              <a:buClr>
                <a:schemeClr val="accent3"/>
              </a:buClr>
              <a:buSzPts val="1000"/>
              <a:buNone/>
              <a:defRPr b="1" sz="1000">
                <a:solidFill>
                  <a:schemeClr val="accent3"/>
                </a:solidFill>
              </a:defRPr>
            </a:lvl6pPr>
            <a:lvl7pPr lvl="6" algn="ctr">
              <a:lnSpc>
                <a:spcPct val="100000"/>
              </a:lnSpc>
              <a:spcBef>
                <a:spcPts val="200"/>
              </a:spcBef>
              <a:spcAft>
                <a:spcPts val="0"/>
              </a:spcAft>
              <a:buClr>
                <a:schemeClr val="accent3"/>
              </a:buClr>
              <a:buSzPts val="1000"/>
              <a:buNone/>
              <a:defRPr b="1" sz="1000">
                <a:solidFill>
                  <a:schemeClr val="accent3"/>
                </a:solidFill>
              </a:defRPr>
            </a:lvl7pPr>
            <a:lvl8pPr lvl="7" algn="ctr">
              <a:lnSpc>
                <a:spcPct val="100000"/>
              </a:lnSpc>
              <a:spcBef>
                <a:spcPts val="200"/>
              </a:spcBef>
              <a:spcAft>
                <a:spcPts val="0"/>
              </a:spcAft>
              <a:buClr>
                <a:schemeClr val="accent3"/>
              </a:buClr>
              <a:buSzPts val="1000"/>
              <a:buNone/>
              <a:defRPr b="1" sz="1000">
                <a:solidFill>
                  <a:schemeClr val="accent3"/>
                </a:solidFill>
              </a:defRPr>
            </a:lvl8pPr>
            <a:lvl9pPr lvl="8" algn="ctr">
              <a:lnSpc>
                <a:spcPct val="100000"/>
              </a:lnSpc>
              <a:spcBef>
                <a:spcPts val="200"/>
              </a:spcBef>
              <a:spcAft>
                <a:spcPts val="200"/>
              </a:spcAft>
              <a:buClr>
                <a:schemeClr val="accent3"/>
              </a:buClr>
              <a:buSzPts val="1000"/>
              <a:buNone/>
              <a:defRPr b="1" sz="1000">
                <a:solidFill>
                  <a:schemeClr val="accent3"/>
                </a:solidFill>
              </a:defRPr>
            </a:lvl9pPr>
          </a:lstStyle>
          <a:p/>
        </p:txBody>
      </p:sp>
      <p:sp>
        <p:nvSpPr>
          <p:cNvPr id="535" name="Google Shape;535;p22"/>
          <p:cNvSpPr txBox="1"/>
          <p:nvPr>
            <p:ph idx="25" type="subTitle"/>
          </p:nvPr>
        </p:nvSpPr>
        <p:spPr>
          <a:xfrm>
            <a:off x="5444401" y="2672525"/>
            <a:ext cx="3291900" cy="3201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36" name="Google Shape;536;p22"/>
          <p:cNvSpPr txBox="1"/>
          <p:nvPr>
            <p:ph idx="26" type="subTitle"/>
          </p:nvPr>
        </p:nvSpPr>
        <p:spPr>
          <a:xfrm>
            <a:off x="4976000" y="2672525"/>
            <a:ext cx="2286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37" name="Google Shape;537;p22"/>
          <p:cNvSpPr txBox="1"/>
          <p:nvPr>
            <p:ph idx="27" type="subTitle"/>
          </p:nvPr>
        </p:nvSpPr>
        <p:spPr>
          <a:xfrm>
            <a:off x="5203540" y="2672525"/>
            <a:ext cx="1017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3"/>
              </a:buClr>
              <a:buSzPts val="1000"/>
              <a:buNone/>
              <a:defRPr b="1" sz="1000">
                <a:solidFill>
                  <a:schemeClr val="accent3"/>
                </a:solidFill>
              </a:defRPr>
            </a:lvl1pPr>
            <a:lvl2pPr lvl="1" algn="ctr">
              <a:lnSpc>
                <a:spcPct val="100000"/>
              </a:lnSpc>
              <a:spcBef>
                <a:spcPts val="200"/>
              </a:spcBef>
              <a:spcAft>
                <a:spcPts val="0"/>
              </a:spcAft>
              <a:buClr>
                <a:schemeClr val="accent3"/>
              </a:buClr>
              <a:buSzPts val="1000"/>
              <a:buNone/>
              <a:defRPr b="1" sz="1000">
                <a:solidFill>
                  <a:schemeClr val="accent3"/>
                </a:solidFill>
              </a:defRPr>
            </a:lvl2pPr>
            <a:lvl3pPr lvl="2" algn="ctr">
              <a:lnSpc>
                <a:spcPct val="100000"/>
              </a:lnSpc>
              <a:spcBef>
                <a:spcPts val="200"/>
              </a:spcBef>
              <a:spcAft>
                <a:spcPts val="0"/>
              </a:spcAft>
              <a:buClr>
                <a:schemeClr val="accent3"/>
              </a:buClr>
              <a:buSzPts val="1000"/>
              <a:buNone/>
              <a:defRPr b="1" sz="1000">
                <a:solidFill>
                  <a:schemeClr val="accent3"/>
                </a:solidFill>
              </a:defRPr>
            </a:lvl3pPr>
            <a:lvl4pPr lvl="3" algn="ctr">
              <a:lnSpc>
                <a:spcPct val="100000"/>
              </a:lnSpc>
              <a:spcBef>
                <a:spcPts val="200"/>
              </a:spcBef>
              <a:spcAft>
                <a:spcPts val="0"/>
              </a:spcAft>
              <a:buClr>
                <a:schemeClr val="accent3"/>
              </a:buClr>
              <a:buSzPts val="1000"/>
              <a:buNone/>
              <a:defRPr b="1" sz="1000">
                <a:solidFill>
                  <a:schemeClr val="accent3"/>
                </a:solidFill>
              </a:defRPr>
            </a:lvl4pPr>
            <a:lvl5pPr lvl="4" algn="ctr">
              <a:lnSpc>
                <a:spcPct val="100000"/>
              </a:lnSpc>
              <a:spcBef>
                <a:spcPts val="200"/>
              </a:spcBef>
              <a:spcAft>
                <a:spcPts val="0"/>
              </a:spcAft>
              <a:buClr>
                <a:schemeClr val="accent3"/>
              </a:buClr>
              <a:buSzPts val="1000"/>
              <a:buNone/>
              <a:defRPr b="1" sz="1000">
                <a:solidFill>
                  <a:schemeClr val="accent3"/>
                </a:solidFill>
              </a:defRPr>
            </a:lvl5pPr>
            <a:lvl6pPr lvl="5" algn="ctr">
              <a:lnSpc>
                <a:spcPct val="100000"/>
              </a:lnSpc>
              <a:spcBef>
                <a:spcPts val="200"/>
              </a:spcBef>
              <a:spcAft>
                <a:spcPts val="0"/>
              </a:spcAft>
              <a:buClr>
                <a:schemeClr val="accent3"/>
              </a:buClr>
              <a:buSzPts val="1000"/>
              <a:buNone/>
              <a:defRPr b="1" sz="1000">
                <a:solidFill>
                  <a:schemeClr val="accent3"/>
                </a:solidFill>
              </a:defRPr>
            </a:lvl6pPr>
            <a:lvl7pPr lvl="6" algn="ctr">
              <a:lnSpc>
                <a:spcPct val="100000"/>
              </a:lnSpc>
              <a:spcBef>
                <a:spcPts val="200"/>
              </a:spcBef>
              <a:spcAft>
                <a:spcPts val="0"/>
              </a:spcAft>
              <a:buClr>
                <a:schemeClr val="accent3"/>
              </a:buClr>
              <a:buSzPts val="1000"/>
              <a:buNone/>
              <a:defRPr b="1" sz="1000">
                <a:solidFill>
                  <a:schemeClr val="accent3"/>
                </a:solidFill>
              </a:defRPr>
            </a:lvl7pPr>
            <a:lvl8pPr lvl="7" algn="ctr">
              <a:lnSpc>
                <a:spcPct val="100000"/>
              </a:lnSpc>
              <a:spcBef>
                <a:spcPts val="200"/>
              </a:spcBef>
              <a:spcAft>
                <a:spcPts val="0"/>
              </a:spcAft>
              <a:buClr>
                <a:schemeClr val="accent3"/>
              </a:buClr>
              <a:buSzPts val="1000"/>
              <a:buNone/>
              <a:defRPr b="1" sz="1000">
                <a:solidFill>
                  <a:schemeClr val="accent3"/>
                </a:solidFill>
              </a:defRPr>
            </a:lvl8pPr>
            <a:lvl9pPr lvl="8" algn="ctr">
              <a:lnSpc>
                <a:spcPct val="100000"/>
              </a:lnSpc>
              <a:spcBef>
                <a:spcPts val="200"/>
              </a:spcBef>
              <a:spcAft>
                <a:spcPts val="200"/>
              </a:spcAft>
              <a:buClr>
                <a:schemeClr val="accent3"/>
              </a:buClr>
              <a:buSzPts val="1000"/>
              <a:buNone/>
              <a:defRPr b="1" sz="1000">
                <a:solidFill>
                  <a:schemeClr val="accent3"/>
                </a:solidFill>
              </a:defRPr>
            </a:lvl9pPr>
          </a:lstStyle>
          <a:p/>
        </p:txBody>
      </p:sp>
      <p:sp>
        <p:nvSpPr>
          <p:cNvPr id="538" name="Google Shape;538;p22"/>
          <p:cNvSpPr txBox="1"/>
          <p:nvPr>
            <p:ph idx="28" type="subTitle"/>
          </p:nvPr>
        </p:nvSpPr>
        <p:spPr>
          <a:xfrm>
            <a:off x="5444401" y="3376250"/>
            <a:ext cx="3291900" cy="3201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39" name="Google Shape;539;p22"/>
          <p:cNvSpPr txBox="1"/>
          <p:nvPr>
            <p:ph idx="29" type="subTitle"/>
          </p:nvPr>
        </p:nvSpPr>
        <p:spPr>
          <a:xfrm>
            <a:off x="4976000" y="3376250"/>
            <a:ext cx="2286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40" name="Google Shape;540;p22"/>
          <p:cNvSpPr txBox="1"/>
          <p:nvPr>
            <p:ph idx="30" type="subTitle"/>
          </p:nvPr>
        </p:nvSpPr>
        <p:spPr>
          <a:xfrm>
            <a:off x="5203540" y="3376250"/>
            <a:ext cx="1017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3"/>
              </a:buClr>
              <a:buSzPts val="1000"/>
              <a:buNone/>
              <a:defRPr b="1" sz="1000">
                <a:solidFill>
                  <a:schemeClr val="accent3"/>
                </a:solidFill>
              </a:defRPr>
            </a:lvl1pPr>
            <a:lvl2pPr lvl="1" algn="ctr">
              <a:lnSpc>
                <a:spcPct val="100000"/>
              </a:lnSpc>
              <a:spcBef>
                <a:spcPts val="200"/>
              </a:spcBef>
              <a:spcAft>
                <a:spcPts val="0"/>
              </a:spcAft>
              <a:buClr>
                <a:schemeClr val="accent3"/>
              </a:buClr>
              <a:buSzPts val="1000"/>
              <a:buNone/>
              <a:defRPr b="1" sz="1000">
                <a:solidFill>
                  <a:schemeClr val="accent3"/>
                </a:solidFill>
              </a:defRPr>
            </a:lvl2pPr>
            <a:lvl3pPr lvl="2" algn="ctr">
              <a:lnSpc>
                <a:spcPct val="100000"/>
              </a:lnSpc>
              <a:spcBef>
                <a:spcPts val="200"/>
              </a:spcBef>
              <a:spcAft>
                <a:spcPts val="0"/>
              </a:spcAft>
              <a:buClr>
                <a:schemeClr val="accent3"/>
              </a:buClr>
              <a:buSzPts val="1000"/>
              <a:buNone/>
              <a:defRPr b="1" sz="1000">
                <a:solidFill>
                  <a:schemeClr val="accent3"/>
                </a:solidFill>
              </a:defRPr>
            </a:lvl3pPr>
            <a:lvl4pPr lvl="3" algn="ctr">
              <a:lnSpc>
                <a:spcPct val="100000"/>
              </a:lnSpc>
              <a:spcBef>
                <a:spcPts val="200"/>
              </a:spcBef>
              <a:spcAft>
                <a:spcPts val="0"/>
              </a:spcAft>
              <a:buClr>
                <a:schemeClr val="accent3"/>
              </a:buClr>
              <a:buSzPts val="1000"/>
              <a:buNone/>
              <a:defRPr b="1" sz="1000">
                <a:solidFill>
                  <a:schemeClr val="accent3"/>
                </a:solidFill>
              </a:defRPr>
            </a:lvl4pPr>
            <a:lvl5pPr lvl="4" algn="ctr">
              <a:lnSpc>
                <a:spcPct val="100000"/>
              </a:lnSpc>
              <a:spcBef>
                <a:spcPts val="200"/>
              </a:spcBef>
              <a:spcAft>
                <a:spcPts val="0"/>
              </a:spcAft>
              <a:buClr>
                <a:schemeClr val="accent3"/>
              </a:buClr>
              <a:buSzPts val="1000"/>
              <a:buNone/>
              <a:defRPr b="1" sz="1000">
                <a:solidFill>
                  <a:schemeClr val="accent3"/>
                </a:solidFill>
              </a:defRPr>
            </a:lvl5pPr>
            <a:lvl6pPr lvl="5" algn="ctr">
              <a:lnSpc>
                <a:spcPct val="100000"/>
              </a:lnSpc>
              <a:spcBef>
                <a:spcPts val="200"/>
              </a:spcBef>
              <a:spcAft>
                <a:spcPts val="0"/>
              </a:spcAft>
              <a:buClr>
                <a:schemeClr val="accent3"/>
              </a:buClr>
              <a:buSzPts val="1000"/>
              <a:buNone/>
              <a:defRPr b="1" sz="1000">
                <a:solidFill>
                  <a:schemeClr val="accent3"/>
                </a:solidFill>
              </a:defRPr>
            </a:lvl6pPr>
            <a:lvl7pPr lvl="6" algn="ctr">
              <a:lnSpc>
                <a:spcPct val="100000"/>
              </a:lnSpc>
              <a:spcBef>
                <a:spcPts val="200"/>
              </a:spcBef>
              <a:spcAft>
                <a:spcPts val="0"/>
              </a:spcAft>
              <a:buClr>
                <a:schemeClr val="accent3"/>
              </a:buClr>
              <a:buSzPts val="1000"/>
              <a:buNone/>
              <a:defRPr b="1" sz="1000">
                <a:solidFill>
                  <a:schemeClr val="accent3"/>
                </a:solidFill>
              </a:defRPr>
            </a:lvl7pPr>
            <a:lvl8pPr lvl="7" algn="ctr">
              <a:lnSpc>
                <a:spcPct val="100000"/>
              </a:lnSpc>
              <a:spcBef>
                <a:spcPts val="200"/>
              </a:spcBef>
              <a:spcAft>
                <a:spcPts val="0"/>
              </a:spcAft>
              <a:buClr>
                <a:schemeClr val="accent3"/>
              </a:buClr>
              <a:buSzPts val="1000"/>
              <a:buNone/>
              <a:defRPr b="1" sz="1000">
                <a:solidFill>
                  <a:schemeClr val="accent3"/>
                </a:solidFill>
              </a:defRPr>
            </a:lvl8pPr>
            <a:lvl9pPr lvl="8" algn="ctr">
              <a:lnSpc>
                <a:spcPct val="100000"/>
              </a:lnSpc>
              <a:spcBef>
                <a:spcPts val="200"/>
              </a:spcBef>
              <a:spcAft>
                <a:spcPts val="200"/>
              </a:spcAft>
              <a:buClr>
                <a:schemeClr val="accent3"/>
              </a:buClr>
              <a:buSzPts val="1000"/>
              <a:buNone/>
              <a:defRPr b="1" sz="1000">
                <a:solidFill>
                  <a:schemeClr val="accent3"/>
                </a:solidFill>
              </a:defRPr>
            </a:lvl9pPr>
          </a:lstStyle>
          <a:p/>
        </p:txBody>
      </p:sp>
      <p:sp>
        <p:nvSpPr>
          <p:cNvPr id="541" name="Google Shape;541;p22"/>
          <p:cNvSpPr txBox="1"/>
          <p:nvPr>
            <p:ph idx="31" type="subTitle"/>
          </p:nvPr>
        </p:nvSpPr>
        <p:spPr>
          <a:xfrm>
            <a:off x="5444401" y="4079975"/>
            <a:ext cx="3291900" cy="3201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42" name="Google Shape;542;p22"/>
          <p:cNvSpPr txBox="1"/>
          <p:nvPr>
            <p:ph idx="32" type="subTitle"/>
          </p:nvPr>
        </p:nvSpPr>
        <p:spPr>
          <a:xfrm>
            <a:off x="4976000" y="4079975"/>
            <a:ext cx="2286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1"/>
              </a:buClr>
              <a:buSzPts val="1000"/>
              <a:buNone/>
              <a:defRPr b="1" sz="10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43" name="Google Shape;543;p22"/>
          <p:cNvSpPr txBox="1"/>
          <p:nvPr>
            <p:ph idx="33" type="subTitle"/>
          </p:nvPr>
        </p:nvSpPr>
        <p:spPr>
          <a:xfrm>
            <a:off x="5203540" y="4079975"/>
            <a:ext cx="101700" cy="320100"/>
          </a:xfrm>
          <a:prstGeom prst="rect">
            <a:avLst/>
          </a:prstGeom>
          <a:noFill/>
          <a:ln>
            <a:noFill/>
          </a:ln>
        </p:spPr>
        <p:txBody>
          <a:bodyPr anchorCtr="0" anchor="ctr" bIns="0" lIns="0" spcFirstLastPara="1" rIns="0" wrap="square" tIns="0">
            <a:noAutofit/>
          </a:bodyPr>
          <a:lstStyle>
            <a:lvl1pPr lvl="0" algn="ctr">
              <a:lnSpc>
                <a:spcPct val="100000"/>
              </a:lnSpc>
              <a:spcBef>
                <a:spcPts val="0"/>
              </a:spcBef>
              <a:spcAft>
                <a:spcPts val="0"/>
              </a:spcAft>
              <a:buClr>
                <a:schemeClr val="accent3"/>
              </a:buClr>
              <a:buSzPts val="1000"/>
              <a:buNone/>
              <a:defRPr b="1" sz="1000">
                <a:solidFill>
                  <a:schemeClr val="accent3"/>
                </a:solidFill>
              </a:defRPr>
            </a:lvl1pPr>
            <a:lvl2pPr lvl="1" algn="ctr">
              <a:lnSpc>
                <a:spcPct val="100000"/>
              </a:lnSpc>
              <a:spcBef>
                <a:spcPts val="200"/>
              </a:spcBef>
              <a:spcAft>
                <a:spcPts val="0"/>
              </a:spcAft>
              <a:buClr>
                <a:schemeClr val="accent3"/>
              </a:buClr>
              <a:buSzPts val="1000"/>
              <a:buNone/>
              <a:defRPr b="1" sz="1000">
                <a:solidFill>
                  <a:schemeClr val="accent3"/>
                </a:solidFill>
              </a:defRPr>
            </a:lvl2pPr>
            <a:lvl3pPr lvl="2" algn="ctr">
              <a:lnSpc>
                <a:spcPct val="100000"/>
              </a:lnSpc>
              <a:spcBef>
                <a:spcPts val="200"/>
              </a:spcBef>
              <a:spcAft>
                <a:spcPts val="0"/>
              </a:spcAft>
              <a:buClr>
                <a:schemeClr val="accent3"/>
              </a:buClr>
              <a:buSzPts val="1000"/>
              <a:buNone/>
              <a:defRPr b="1" sz="1000">
                <a:solidFill>
                  <a:schemeClr val="accent3"/>
                </a:solidFill>
              </a:defRPr>
            </a:lvl3pPr>
            <a:lvl4pPr lvl="3" algn="ctr">
              <a:lnSpc>
                <a:spcPct val="100000"/>
              </a:lnSpc>
              <a:spcBef>
                <a:spcPts val="200"/>
              </a:spcBef>
              <a:spcAft>
                <a:spcPts val="0"/>
              </a:spcAft>
              <a:buClr>
                <a:schemeClr val="accent3"/>
              </a:buClr>
              <a:buSzPts val="1000"/>
              <a:buNone/>
              <a:defRPr b="1" sz="1000">
                <a:solidFill>
                  <a:schemeClr val="accent3"/>
                </a:solidFill>
              </a:defRPr>
            </a:lvl4pPr>
            <a:lvl5pPr lvl="4" algn="ctr">
              <a:lnSpc>
                <a:spcPct val="100000"/>
              </a:lnSpc>
              <a:spcBef>
                <a:spcPts val="200"/>
              </a:spcBef>
              <a:spcAft>
                <a:spcPts val="0"/>
              </a:spcAft>
              <a:buClr>
                <a:schemeClr val="accent3"/>
              </a:buClr>
              <a:buSzPts val="1000"/>
              <a:buNone/>
              <a:defRPr b="1" sz="1000">
                <a:solidFill>
                  <a:schemeClr val="accent3"/>
                </a:solidFill>
              </a:defRPr>
            </a:lvl5pPr>
            <a:lvl6pPr lvl="5" algn="ctr">
              <a:lnSpc>
                <a:spcPct val="100000"/>
              </a:lnSpc>
              <a:spcBef>
                <a:spcPts val="200"/>
              </a:spcBef>
              <a:spcAft>
                <a:spcPts val="0"/>
              </a:spcAft>
              <a:buClr>
                <a:schemeClr val="accent3"/>
              </a:buClr>
              <a:buSzPts val="1000"/>
              <a:buNone/>
              <a:defRPr b="1" sz="1000">
                <a:solidFill>
                  <a:schemeClr val="accent3"/>
                </a:solidFill>
              </a:defRPr>
            </a:lvl6pPr>
            <a:lvl7pPr lvl="6" algn="ctr">
              <a:lnSpc>
                <a:spcPct val="100000"/>
              </a:lnSpc>
              <a:spcBef>
                <a:spcPts val="200"/>
              </a:spcBef>
              <a:spcAft>
                <a:spcPts val="0"/>
              </a:spcAft>
              <a:buClr>
                <a:schemeClr val="accent3"/>
              </a:buClr>
              <a:buSzPts val="1000"/>
              <a:buNone/>
              <a:defRPr b="1" sz="1000">
                <a:solidFill>
                  <a:schemeClr val="accent3"/>
                </a:solidFill>
              </a:defRPr>
            </a:lvl7pPr>
            <a:lvl8pPr lvl="7" algn="ctr">
              <a:lnSpc>
                <a:spcPct val="100000"/>
              </a:lnSpc>
              <a:spcBef>
                <a:spcPts val="200"/>
              </a:spcBef>
              <a:spcAft>
                <a:spcPts val="0"/>
              </a:spcAft>
              <a:buClr>
                <a:schemeClr val="accent3"/>
              </a:buClr>
              <a:buSzPts val="1000"/>
              <a:buNone/>
              <a:defRPr b="1" sz="1000">
                <a:solidFill>
                  <a:schemeClr val="accent3"/>
                </a:solidFill>
              </a:defRPr>
            </a:lvl8pPr>
            <a:lvl9pPr lvl="8" algn="ctr">
              <a:lnSpc>
                <a:spcPct val="100000"/>
              </a:lnSpc>
              <a:spcBef>
                <a:spcPts val="200"/>
              </a:spcBef>
              <a:spcAft>
                <a:spcPts val="200"/>
              </a:spcAft>
              <a:buClr>
                <a:schemeClr val="accent3"/>
              </a:buClr>
              <a:buSzPts val="1000"/>
              <a:buNone/>
              <a:defRPr b="1" sz="1000">
                <a:solidFill>
                  <a:schemeClr val="accent3"/>
                </a:solidFill>
              </a:defRPr>
            </a:lvl9pPr>
          </a:lstStyle>
          <a:p/>
        </p:txBody>
      </p:sp>
      <p:pic>
        <p:nvPicPr>
          <p:cNvPr id="544" name="Google Shape;544;p22"/>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70">
          <p15:clr>
            <a:srgbClr val="FA7B17"/>
          </p15:clr>
        </p15:guide>
        <p15:guide id="3" pos="259">
          <p15:clr>
            <a:srgbClr val="FA7B17"/>
          </p15:clr>
        </p15:guide>
        <p15:guide id="4" pos="5501">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Column (Vertical Style)">
  <p:cSld name="Title Only with subtitle _1_1_1">
    <p:spTree>
      <p:nvGrpSpPr>
        <p:cNvPr id="545" name="Shape 545"/>
        <p:cNvGrpSpPr/>
        <p:nvPr/>
      </p:nvGrpSpPr>
      <p:grpSpPr>
        <a:xfrm>
          <a:off x="0" y="0"/>
          <a:ext cx="0" cy="0"/>
          <a:chOff x="0" y="0"/>
          <a:chExt cx="0" cy="0"/>
        </a:xfrm>
      </p:grpSpPr>
      <p:sp>
        <p:nvSpPr>
          <p:cNvPr id="546" name="Google Shape;546;p23"/>
          <p:cNvSpPr/>
          <p:nvPr/>
        </p:nvSpPr>
        <p:spPr>
          <a:xfrm>
            <a:off x="0" y="0"/>
            <a:ext cx="22683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23"/>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548" name="Google Shape;548;p23"/>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49" name="Google Shape;549;p23"/>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50" name="Google Shape;550;p23"/>
          <p:cNvSpPr txBox="1"/>
          <p:nvPr>
            <p:ph type="title"/>
          </p:nvPr>
        </p:nvSpPr>
        <p:spPr>
          <a:xfrm>
            <a:off x="415625" y="372600"/>
            <a:ext cx="16350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pic>
        <p:nvPicPr>
          <p:cNvPr id="551" name="Google Shape;551;p23"/>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pos="259">
          <p15:clr>
            <a:srgbClr val="FA7B17"/>
          </p15:clr>
        </p15:guide>
        <p15:guide id="2" pos="5501">
          <p15:clr>
            <a:srgbClr val="FA7B17"/>
          </p15:clr>
        </p15:guide>
        <p15:guide id="3" orient="horz" pos="3070">
          <p15:clr>
            <a:srgbClr val="FA7B17"/>
          </p15:clr>
        </p15:guide>
        <p15:guide id="4" orient="horz" pos="235">
          <p15:clr>
            <a:srgbClr val="FA7B17"/>
          </p15:clr>
        </p15:guide>
        <p15:guide id="5" pos="1665">
          <p15:clr>
            <a:srgbClr val="FA7B17"/>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2" name="Shape 552"/>
        <p:cNvGrpSpPr/>
        <p:nvPr/>
      </p:nvGrpSpPr>
      <p:grpSpPr>
        <a:xfrm>
          <a:off x="0" y="0"/>
          <a:ext cx="0" cy="0"/>
          <a:chOff x="0" y="0"/>
          <a:chExt cx="0" cy="0"/>
        </a:xfrm>
      </p:grpSpPr>
      <p:sp>
        <p:nvSpPr>
          <p:cNvPr id="553" name="Google Shape;553;p24"/>
          <p:cNvSpPr/>
          <p:nvPr/>
        </p:nvSpPr>
        <p:spPr>
          <a:xfrm>
            <a:off x="0" y="0"/>
            <a:ext cx="118800" cy="118800"/>
          </a:xfrm>
          <a:prstGeom prst="rect">
            <a:avLst/>
          </a:prstGeom>
          <a:solidFill>
            <a:srgbClr val="E26C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24"/>
          <p:cNvSpPr/>
          <p:nvPr/>
        </p:nvSpPr>
        <p:spPr>
          <a:xfrm>
            <a:off x="146704" y="0"/>
            <a:ext cx="118800" cy="118800"/>
          </a:xfrm>
          <a:prstGeom prst="rect">
            <a:avLst/>
          </a:prstGeom>
          <a:solidFill>
            <a:srgbClr val="B25B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24"/>
          <p:cNvSpPr/>
          <p:nvPr/>
        </p:nvSpPr>
        <p:spPr>
          <a:xfrm>
            <a:off x="293409" y="0"/>
            <a:ext cx="118800" cy="118800"/>
          </a:xfrm>
          <a:prstGeom prst="rect">
            <a:avLst/>
          </a:prstGeom>
          <a:solidFill>
            <a:srgbClr val="FF66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24"/>
          <p:cNvSpPr/>
          <p:nvPr/>
        </p:nvSpPr>
        <p:spPr>
          <a:xfrm>
            <a:off x="440113" y="0"/>
            <a:ext cx="118800" cy="118800"/>
          </a:xfrm>
          <a:prstGeom prst="rect">
            <a:avLst/>
          </a:prstGeom>
          <a:solidFill>
            <a:srgbClr val="AC771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24"/>
          <p:cNvSpPr/>
          <p:nvPr/>
        </p:nvSpPr>
        <p:spPr>
          <a:xfrm>
            <a:off x="0" y="0"/>
            <a:ext cx="1031400" cy="9414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orient="horz" pos="170">
          <p15:clr>
            <a:srgbClr val="FA7B17"/>
          </p15:clr>
        </p15:guide>
        <p15:guide id="2" orient="horz" pos="3070">
          <p15:clr>
            <a:srgbClr val="FA7B17"/>
          </p15:clr>
        </p15:guide>
        <p15:guide id="3" pos="259">
          <p15:clr>
            <a:srgbClr val="FA7B17"/>
          </p15:clr>
        </p15:guide>
        <p15:guide id="4" pos="5501">
          <p15:clr>
            <a:srgbClr val="FA7B17"/>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5 Photos Style 1">
  <p:cSld name="Title Only 1_2">
    <p:spTree>
      <p:nvGrpSpPr>
        <p:cNvPr id="558" name="Shape 558"/>
        <p:cNvGrpSpPr/>
        <p:nvPr/>
      </p:nvGrpSpPr>
      <p:grpSpPr>
        <a:xfrm>
          <a:off x="0" y="0"/>
          <a:ext cx="0" cy="0"/>
          <a:chOff x="0" y="0"/>
          <a:chExt cx="0" cy="0"/>
        </a:xfrm>
      </p:grpSpPr>
      <p:sp>
        <p:nvSpPr>
          <p:cNvPr id="559" name="Google Shape;559;p25"/>
          <p:cNvSpPr/>
          <p:nvPr/>
        </p:nvSpPr>
        <p:spPr>
          <a:xfrm>
            <a:off x="0" y="0"/>
            <a:ext cx="9144000" cy="2241900"/>
          </a:xfrm>
          <a:prstGeom prst="rect">
            <a:avLst/>
          </a:prstGeom>
          <a:solidFill>
            <a:srgbClr val="000000">
              <a:alpha val="4313"/>
            </a:srgb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60" name="Google Shape;560;p25"/>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61" name="Google Shape;561;p25"/>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62" name="Google Shape;562;p25"/>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563" name="Google Shape;563;p25"/>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564" name="Google Shape;564;p25"/>
          <p:cNvSpPr/>
          <p:nvPr>
            <p:ph idx="2" type="pic"/>
          </p:nvPr>
        </p:nvSpPr>
        <p:spPr>
          <a:xfrm>
            <a:off x="717850" y="1748969"/>
            <a:ext cx="1005900" cy="1005900"/>
          </a:xfrm>
          <a:prstGeom prst="ellipse">
            <a:avLst/>
          </a:prstGeom>
          <a:noFill/>
          <a:ln cap="flat" cmpd="sng" w="19050">
            <a:solidFill>
              <a:schemeClr val="dk1"/>
            </a:solidFill>
            <a:prstDash val="solid"/>
            <a:round/>
            <a:headEnd len="sm" w="sm" type="none"/>
            <a:tailEnd len="sm" w="sm" type="none"/>
          </a:ln>
        </p:spPr>
      </p:sp>
      <p:sp>
        <p:nvSpPr>
          <p:cNvPr id="565" name="Google Shape;565;p25"/>
          <p:cNvSpPr/>
          <p:nvPr/>
        </p:nvSpPr>
        <p:spPr>
          <a:xfrm flipH="1" rot="5400000">
            <a:off x="894229" y="1915279"/>
            <a:ext cx="653142" cy="1306284"/>
          </a:xfrm>
          <a:custGeom>
            <a:rect b="b" l="l" r="r" t="t"/>
            <a:pathLst>
              <a:path extrusionOk="0" h="1741712" w="870856">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566" name="Google Shape;566;p25"/>
          <p:cNvCxnSpPr/>
          <p:nvPr/>
        </p:nvCxnSpPr>
        <p:spPr>
          <a:xfrm>
            <a:off x="620650" y="3583327"/>
            <a:ext cx="1200300" cy="0"/>
          </a:xfrm>
          <a:prstGeom prst="straightConnector1">
            <a:avLst/>
          </a:prstGeom>
          <a:noFill/>
          <a:ln cap="flat" cmpd="sng" w="9525">
            <a:solidFill>
              <a:schemeClr val="accent3"/>
            </a:solidFill>
            <a:prstDash val="solid"/>
            <a:miter lim="800000"/>
            <a:headEnd len="sm" w="sm" type="none"/>
            <a:tailEnd len="sm" w="sm" type="none"/>
          </a:ln>
        </p:spPr>
      </p:cxnSp>
      <p:sp>
        <p:nvSpPr>
          <p:cNvPr id="567" name="Google Shape;567;p25"/>
          <p:cNvSpPr txBox="1"/>
          <p:nvPr>
            <p:ph idx="1" type="subTitle"/>
          </p:nvPr>
        </p:nvSpPr>
        <p:spPr>
          <a:xfrm>
            <a:off x="443500" y="329067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100"/>
              <a:buNone/>
              <a:defRPr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68" name="Google Shape;568;p25"/>
          <p:cNvSpPr txBox="1"/>
          <p:nvPr>
            <p:ph idx="3" type="subTitle"/>
          </p:nvPr>
        </p:nvSpPr>
        <p:spPr>
          <a:xfrm>
            <a:off x="443500" y="3050428"/>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100"/>
              <a:buNone/>
              <a:defRPr b="1" sz="11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69" name="Google Shape;569;p25"/>
          <p:cNvSpPr txBox="1"/>
          <p:nvPr>
            <p:ph idx="4" type="subTitle"/>
          </p:nvPr>
        </p:nvSpPr>
        <p:spPr>
          <a:xfrm>
            <a:off x="443500" y="37144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70" name="Google Shape;570;p25"/>
          <p:cNvSpPr/>
          <p:nvPr>
            <p:ph idx="5" type="pic"/>
          </p:nvPr>
        </p:nvSpPr>
        <p:spPr>
          <a:xfrm>
            <a:off x="2393450" y="1748969"/>
            <a:ext cx="1005900" cy="1005900"/>
          </a:xfrm>
          <a:prstGeom prst="ellipse">
            <a:avLst/>
          </a:prstGeom>
          <a:noFill/>
          <a:ln cap="flat" cmpd="sng" w="19050">
            <a:solidFill>
              <a:schemeClr val="dk1"/>
            </a:solidFill>
            <a:prstDash val="solid"/>
            <a:round/>
            <a:headEnd len="sm" w="sm" type="none"/>
            <a:tailEnd len="sm" w="sm" type="none"/>
          </a:ln>
        </p:spPr>
      </p:sp>
      <p:sp>
        <p:nvSpPr>
          <p:cNvPr id="571" name="Google Shape;571;p25"/>
          <p:cNvSpPr/>
          <p:nvPr/>
        </p:nvSpPr>
        <p:spPr>
          <a:xfrm flipH="1" rot="5400000">
            <a:off x="2569829" y="1915279"/>
            <a:ext cx="653142" cy="1306284"/>
          </a:xfrm>
          <a:custGeom>
            <a:rect b="b" l="l" r="r" t="t"/>
            <a:pathLst>
              <a:path extrusionOk="0" h="1741712" w="870856">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572" name="Google Shape;572;p25"/>
          <p:cNvCxnSpPr/>
          <p:nvPr/>
        </p:nvCxnSpPr>
        <p:spPr>
          <a:xfrm>
            <a:off x="2296250" y="3583327"/>
            <a:ext cx="1200300" cy="0"/>
          </a:xfrm>
          <a:prstGeom prst="straightConnector1">
            <a:avLst/>
          </a:prstGeom>
          <a:noFill/>
          <a:ln cap="flat" cmpd="sng" w="9525">
            <a:solidFill>
              <a:schemeClr val="accent3"/>
            </a:solidFill>
            <a:prstDash val="solid"/>
            <a:miter lim="800000"/>
            <a:headEnd len="sm" w="sm" type="none"/>
            <a:tailEnd len="sm" w="sm" type="none"/>
          </a:ln>
        </p:spPr>
      </p:cxnSp>
      <p:sp>
        <p:nvSpPr>
          <p:cNvPr id="573" name="Google Shape;573;p25"/>
          <p:cNvSpPr txBox="1"/>
          <p:nvPr>
            <p:ph idx="6" type="subTitle"/>
          </p:nvPr>
        </p:nvSpPr>
        <p:spPr>
          <a:xfrm>
            <a:off x="2119100" y="329067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100"/>
              <a:buNone/>
              <a:defRPr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74" name="Google Shape;574;p25"/>
          <p:cNvSpPr txBox="1"/>
          <p:nvPr>
            <p:ph idx="7" type="subTitle"/>
          </p:nvPr>
        </p:nvSpPr>
        <p:spPr>
          <a:xfrm>
            <a:off x="2119100" y="3050428"/>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100"/>
              <a:buNone/>
              <a:defRPr b="1" sz="11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75" name="Google Shape;575;p25"/>
          <p:cNvSpPr txBox="1"/>
          <p:nvPr>
            <p:ph idx="8" type="subTitle"/>
          </p:nvPr>
        </p:nvSpPr>
        <p:spPr>
          <a:xfrm>
            <a:off x="2119100" y="37144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76" name="Google Shape;576;p25"/>
          <p:cNvSpPr/>
          <p:nvPr>
            <p:ph idx="9" type="pic"/>
          </p:nvPr>
        </p:nvSpPr>
        <p:spPr>
          <a:xfrm>
            <a:off x="4069050" y="1748969"/>
            <a:ext cx="1005900" cy="1005900"/>
          </a:xfrm>
          <a:prstGeom prst="ellipse">
            <a:avLst/>
          </a:prstGeom>
          <a:noFill/>
          <a:ln cap="flat" cmpd="sng" w="19050">
            <a:solidFill>
              <a:schemeClr val="dk1"/>
            </a:solidFill>
            <a:prstDash val="solid"/>
            <a:round/>
            <a:headEnd len="sm" w="sm" type="none"/>
            <a:tailEnd len="sm" w="sm" type="none"/>
          </a:ln>
        </p:spPr>
      </p:sp>
      <p:sp>
        <p:nvSpPr>
          <p:cNvPr id="577" name="Google Shape;577;p25"/>
          <p:cNvSpPr/>
          <p:nvPr/>
        </p:nvSpPr>
        <p:spPr>
          <a:xfrm flipH="1" rot="5400000">
            <a:off x="4245429" y="1915279"/>
            <a:ext cx="653142" cy="1306284"/>
          </a:xfrm>
          <a:custGeom>
            <a:rect b="b" l="l" r="r" t="t"/>
            <a:pathLst>
              <a:path extrusionOk="0" h="1741712" w="870856">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578" name="Google Shape;578;p25"/>
          <p:cNvCxnSpPr/>
          <p:nvPr/>
        </p:nvCxnSpPr>
        <p:spPr>
          <a:xfrm>
            <a:off x="3971850" y="3583327"/>
            <a:ext cx="1200300" cy="0"/>
          </a:xfrm>
          <a:prstGeom prst="straightConnector1">
            <a:avLst/>
          </a:prstGeom>
          <a:noFill/>
          <a:ln cap="flat" cmpd="sng" w="9525">
            <a:solidFill>
              <a:schemeClr val="accent3"/>
            </a:solidFill>
            <a:prstDash val="solid"/>
            <a:miter lim="800000"/>
            <a:headEnd len="sm" w="sm" type="none"/>
            <a:tailEnd len="sm" w="sm" type="none"/>
          </a:ln>
        </p:spPr>
      </p:cxnSp>
      <p:sp>
        <p:nvSpPr>
          <p:cNvPr id="579" name="Google Shape;579;p25"/>
          <p:cNvSpPr txBox="1"/>
          <p:nvPr>
            <p:ph idx="13" type="subTitle"/>
          </p:nvPr>
        </p:nvSpPr>
        <p:spPr>
          <a:xfrm>
            <a:off x="3794700" y="329067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100"/>
              <a:buNone/>
              <a:defRPr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80" name="Google Shape;580;p25"/>
          <p:cNvSpPr txBox="1"/>
          <p:nvPr>
            <p:ph idx="14" type="subTitle"/>
          </p:nvPr>
        </p:nvSpPr>
        <p:spPr>
          <a:xfrm>
            <a:off x="3794700" y="3050428"/>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100"/>
              <a:buNone/>
              <a:defRPr b="1" sz="11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81" name="Google Shape;581;p25"/>
          <p:cNvSpPr txBox="1"/>
          <p:nvPr>
            <p:ph idx="15" type="subTitle"/>
          </p:nvPr>
        </p:nvSpPr>
        <p:spPr>
          <a:xfrm>
            <a:off x="3794700" y="37144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82" name="Google Shape;582;p25"/>
          <p:cNvSpPr/>
          <p:nvPr>
            <p:ph idx="16" type="pic"/>
          </p:nvPr>
        </p:nvSpPr>
        <p:spPr>
          <a:xfrm>
            <a:off x="5744650" y="1748969"/>
            <a:ext cx="1005900" cy="1005900"/>
          </a:xfrm>
          <a:prstGeom prst="ellipse">
            <a:avLst/>
          </a:prstGeom>
          <a:noFill/>
          <a:ln cap="flat" cmpd="sng" w="19050">
            <a:solidFill>
              <a:schemeClr val="dk1"/>
            </a:solidFill>
            <a:prstDash val="solid"/>
            <a:round/>
            <a:headEnd len="sm" w="sm" type="none"/>
            <a:tailEnd len="sm" w="sm" type="none"/>
          </a:ln>
        </p:spPr>
      </p:sp>
      <p:sp>
        <p:nvSpPr>
          <p:cNvPr id="583" name="Google Shape;583;p25"/>
          <p:cNvSpPr/>
          <p:nvPr/>
        </p:nvSpPr>
        <p:spPr>
          <a:xfrm flipH="1" rot="5400000">
            <a:off x="5921029" y="1915279"/>
            <a:ext cx="653142" cy="1306284"/>
          </a:xfrm>
          <a:custGeom>
            <a:rect b="b" l="l" r="r" t="t"/>
            <a:pathLst>
              <a:path extrusionOk="0" h="1741712" w="870856">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584" name="Google Shape;584;p25"/>
          <p:cNvCxnSpPr/>
          <p:nvPr/>
        </p:nvCxnSpPr>
        <p:spPr>
          <a:xfrm>
            <a:off x="5647450" y="3583327"/>
            <a:ext cx="1200300" cy="0"/>
          </a:xfrm>
          <a:prstGeom prst="straightConnector1">
            <a:avLst/>
          </a:prstGeom>
          <a:noFill/>
          <a:ln cap="flat" cmpd="sng" w="9525">
            <a:solidFill>
              <a:schemeClr val="accent3"/>
            </a:solidFill>
            <a:prstDash val="solid"/>
            <a:miter lim="800000"/>
            <a:headEnd len="sm" w="sm" type="none"/>
            <a:tailEnd len="sm" w="sm" type="none"/>
          </a:ln>
        </p:spPr>
      </p:cxnSp>
      <p:sp>
        <p:nvSpPr>
          <p:cNvPr id="585" name="Google Shape;585;p25"/>
          <p:cNvSpPr txBox="1"/>
          <p:nvPr>
            <p:ph idx="17" type="subTitle"/>
          </p:nvPr>
        </p:nvSpPr>
        <p:spPr>
          <a:xfrm>
            <a:off x="5470300" y="329067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100"/>
              <a:buNone/>
              <a:defRPr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86" name="Google Shape;586;p25"/>
          <p:cNvSpPr txBox="1"/>
          <p:nvPr>
            <p:ph idx="18" type="subTitle"/>
          </p:nvPr>
        </p:nvSpPr>
        <p:spPr>
          <a:xfrm>
            <a:off x="5470300" y="3050428"/>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100"/>
              <a:buNone/>
              <a:defRPr b="1" sz="11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87" name="Google Shape;587;p25"/>
          <p:cNvSpPr txBox="1"/>
          <p:nvPr>
            <p:ph idx="19" type="subTitle"/>
          </p:nvPr>
        </p:nvSpPr>
        <p:spPr>
          <a:xfrm>
            <a:off x="5470300" y="37144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88" name="Google Shape;588;p25"/>
          <p:cNvSpPr/>
          <p:nvPr>
            <p:ph idx="20" type="pic"/>
          </p:nvPr>
        </p:nvSpPr>
        <p:spPr>
          <a:xfrm>
            <a:off x="7420250" y="1748969"/>
            <a:ext cx="1005900" cy="1005900"/>
          </a:xfrm>
          <a:prstGeom prst="ellipse">
            <a:avLst/>
          </a:prstGeom>
          <a:noFill/>
          <a:ln cap="flat" cmpd="sng" w="19050">
            <a:solidFill>
              <a:schemeClr val="dk1"/>
            </a:solidFill>
            <a:prstDash val="solid"/>
            <a:round/>
            <a:headEnd len="sm" w="sm" type="none"/>
            <a:tailEnd len="sm" w="sm" type="none"/>
          </a:ln>
        </p:spPr>
      </p:sp>
      <p:sp>
        <p:nvSpPr>
          <p:cNvPr id="589" name="Google Shape;589;p25"/>
          <p:cNvSpPr/>
          <p:nvPr/>
        </p:nvSpPr>
        <p:spPr>
          <a:xfrm flipH="1" rot="5400000">
            <a:off x="7596629" y="1915279"/>
            <a:ext cx="653142" cy="1306284"/>
          </a:xfrm>
          <a:custGeom>
            <a:rect b="b" l="l" r="r" t="t"/>
            <a:pathLst>
              <a:path extrusionOk="0" h="1741712" w="870856">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590" name="Google Shape;590;p25"/>
          <p:cNvCxnSpPr/>
          <p:nvPr/>
        </p:nvCxnSpPr>
        <p:spPr>
          <a:xfrm>
            <a:off x="7323050" y="3583327"/>
            <a:ext cx="1200300" cy="0"/>
          </a:xfrm>
          <a:prstGeom prst="straightConnector1">
            <a:avLst/>
          </a:prstGeom>
          <a:noFill/>
          <a:ln cap="flat" cmpd="sng" w="9525">
            <a:solidFill>
              <a:schemeClr val="accent3"/>
            </a:solidFill>
            <a:prstDash val="solid"/>
            <a:miter lim="800000"/>
            <a:headEnd len="sm" w="sm" type="none"/>
            <a:tailEnd len="sm" w="sm" type="none"/>
          </a:ln>
        </p:spPr>
      </p:cxnSp>
      <p:sp>
        <p:nvSpPr>
          <p:cNvPr id="591" name="Google Shape;591;p25"/>
          <p:cNvSpPr txBox="1"/>
          <p:nvPr>
            <p:ph idx="21" type="subTitle"/>
          </p:nvPr>
        </p:nvSpPr>
        <p:spPr>
          <a:xfrm>
            <a:off x="7145900" y="329067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100"/>
              <a:buNone/>
              <a:defRPr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592" name="Google Shape;592;p25"/>
          <p:cNvSpPr txBox="1"/>
          <p:nvPr>
            <p:ph idx="22" type="subTitle"/>
          </p:nvPr>
        </p:nvSpPr>
        <p:spPr>
          <a:xfrm>
            <a:off x="7145900" y="3050428"/>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100"/>
              <a:buNone/>
              <a:defRPr b="1" sz="11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593" name="Google Shape;593;p25"/>
          <p:cNvSpPr txBox="1"/>
          <p:nvPr>
            <p:ph idx="23" type="subTitle"/>
          </p:nvPr>
        </p:nvSpPr>
        <p:spPr>
          <a:xfrm>
            <a:off x="7145900" y="37144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pic>
        <p:nvPicPr>
          <p:cNvPr id="594" name="Google Shape;594;p25"/>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pos="259">
          <p15:clr>
            <a:srgbClr val="FA7B17"/>
          </p15:clr>
        </p15:guide>
        <p15:guide id="2" pos="5501">
          <p15:clr>
            <a:srgbClr val="FA7B17"/>
          </p15:clr>
        </p15:guide>
        <p15:guide id="3" orient="horz" pos="518">
          <p15:clr>
            <a:srgbClr val="FA7B17"/>
          </p15:clr>
        </p15:guide>
        <p15:guide id="4" orient="horz" pos="3068">
          <p15:clr>
            <a:srgbClr val="FA7B17"/>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5 Photos Style 2">
  <p:cSld name="Title Only 1_2_2">
    <p:spTree>
      <p:nvGrpSpPr>
        <p:cNvPr id="595" name="Shape 595"/>
        <p:cNvGrpSpPr/>
        <p:nvPr/>
      </p:nvGrpSpPr>
      <p:grpSpPr>
        <a:xfrm>
          <a:off x="0" y="0"/>
          <a:ext cx="0" cy="0"/>
          <a:chOff x="0" y="0"/>
          <a:chExt cx="0" cy="0"/>
        </a:xfrm>
      </p:grpSpPr>
      <p:sp>
        <p:nvSpPr>
          <p:cNvPr id="596" name="Google Shape;596;p26"/>
          <p:cNvSpPr/>
          <p:nvPr/>
        </p:nvSpPr>
        <p:spPr>
          <a:xfrm>
            <a:off x="0" y="0"/>
            <a:ext cx="9144000" cy="2241900"/>
          </a:xfrm>
          <a:prstGeom prst="rect">
            <a:avLst/>
          </a:prstGeom>
          <a:gradFill>
            <a:gsLst>
              <a:gs pos="0">
                <a:srgbClr val="FF4E02">
                  <a:alpha val="4313"/>
                </a:srgbClr>
              </a:gs>
              <a:gs pos="48000">
                <a:srgbClr val="F69323">
                  <a:alpha val="4313"/>
                </a:srgbClr>
              </a:gs>
              <a:gs pos="100000">
                <a:srgbClr val="FABC75">
                  <a:alpha val="4313"/>
                </a:srgbClr>
              </a:gs>
            </a:gsLst>
            <a:lin ang="16198662"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97" name="Google Shape;597;p26"/>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598" name="Google Shape;598;p26"/>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dk1"/>
              </a:buClr>
              <a:buSzPts val="2000"/>
              <a:buNone/>
              <a:defRPr sz="2000">
                <a:solidFill>
                  <a:schemeClr val="dk1"/>
                </a:solidFill>
              </a:defRPr>
            </a:lvl2pPr>
            <a:lvl3pPr lvl="2" algn="l">
              <a:lnSpc>
                <a:spcPct val="100000"/>
              </a:lnSpc>
              <a:spcBef>
                <a:spcPts val="0"/>
              </a:spcBef>
              <a:spcAft>
                <a:spcPts val="0"/>
              </a:spcAft>
              <a:buClr>
                <a:schemeClr val="dk1"/>
              </a:buClr>
              <a:buSzPts val="2000"/>
              <a:buNone/>
              <a:defRPr sz="2000">
                <a:solidFill>
                  <a:schemeClr val="dk1"/>
                </a:solidFill>
              </a:defRPr>
            </a:lvl3pPr>
            <a:lvl4pPr lvl="3" algn="l">
              <a:lnSpc>
                <a:spcPct val="100000"/>
              </a:lnSpc>
              <a:spcBef>
                <a:spcPts val="0"/>
              </a:spcBef>
              <a:spcAft>
                <a:spcPts val="0"/>
              </a:spcAft>
              <a:buClr>
                <a:schemeClr val="dk1"/>
              </a:buClr>
              <a:buSzPts val="2000"/>
              <a:buNone/>
              <a:defRPr sz="2000">
                <a:solidFill>
                  <a:schemeClr val="dk1"/>
                </a:solidFill>
              </a:defRPr>
            </a:lvl4pPr>
            <a:lvl5pPr lvl="4" algn="l">
              <a:lnSpc>
                <a:spcPct val="100000"/>
              </a:lnSpc>
              <a:spcBef>
                <a:spcPts val="0"/>
              </a:spcBef>
              <a:spcAft>
                <a:spcPts val="0"/>
              </a:spcAft>
              <a:buClr>
                <a:schemeClr val="dk1"/>
              </a:buClr>
              <a:buSzPts val="2000"/>
              <a:buNone/>
              <a:defRPr sz="2000">
                <a:solidFill>
                  <a:schemeClr val="dk1"/>
                </a:solidFill>
              </a:defRPr>
            </a:lvl5pPr>
            <a:lvl6pPr lvl="5" algn="l">
              <a:lnSpc>
                <a:spcPct val="100000"/>
              </a:lnSpc>
              <a:spcBef>
                <a:spcPts val="0"/>
              </a:spcBef>
              <a:spcAft>
                <a:spcPts val="0"/>
              </a:spcAft>
              <a:buClr>
                <a:schemeClr val="dk1"/>
              </a:buClr>
              <a:buSzPts val="2000"/>
              <a:buNone/>
              <a:defRPr sz="2000">
                <a:solidFill>
                  <a:schemeClr val="dk1"/>
                </a:solidFill>
              </a:defRPr>
            </a:lvl6pPr>
            <a:lvl7pPr lvl="6" algn="l">
              <a:lnSpc>
                <a:spcPct val="100000"/>
              </a:lnSpc>
              <a:spcBef>
                <a:spcPts val="0"/>
              </a:spcBef>
              <a:spcAft>
                <a:spcPts val="0"/>
              </a:spcAft>
              <a:buClr>
                <a:schemeClr val="dk1"/>
              </a:buClr>
              <a:buSzPts val="2000"/>
              <a:buNone/>
              <a:defRPr sz="2000">
                <a:solidFill>
                  <a:schemeClr val="dk1"/>
                </a:solidFill>
              </a:defRPr>
            </a:lvl7pPr>
            <a:lvl8pPr lvl="7" algn="l">
              <a:lnSpc>
                <a:spcPct val="100000"/>
              </a:lnSpc>
              <a:spcBef>
                <a:spcPts val="0"/>
              </a:spcBef>
              <a:spcAft>
                <a:spcPts val="0"/>
              </a:spcAft>
              <a:buClr>
                <a:schemeClr val="dk1"/>
              </a:buClr>
              <a:buSzPts val="2000"/>
              <a:buNone/>
              <a:defRPr sz="2000">
                <a:solidFill>
                  <a:schemeClr val="dk1"/>
                </a:solidFill>
              </a:defRPr>
            </a:lvl8pPr>
            <a:lvl9pPr lvl="8" algn="l">
              <a:lnSpc>
                <a:spcPct val="100000"/>
              </a:lnSpc>
              <a:spcBef>
                <a:spcPts val="0"/>
              </a:spcBef>
              <a:spcAft>
                <a:spcPts val="0"/>
              </a:spcAft>
              <a:buClr>
                <a:schemeClr val="dk1"/>
              </a:buClr>
              <a:buSzPts val="2000"/>
              <a:buNone/>
              <a:defRPr sz="2000">
                <a:solidFill>
                  <a:schemeClr val="dk1"/>
                </a:solidFill>
              </a:defRPr>
            </a:lvl9pPr>
          </a:lstStyle>
          <a:p/>
        </p:txBody>
      </p:sp>
      <p:sp>
        <p:nvSpPr>
          <p:cNvPr id="599" name="Google Shape;599;p26"/>
          <p:cNvSpPr/>
          <p:nvPr>
            <p:ph idx="2" type="pic"/>
          </p:nvPr>
        </p:nvSpPr>
        <p:spPr>
          <a:xfrm>
            <a:off x="717850" y="1748969"/>
            <a:ext cx="1005900" cy="1005900"/>
          </a:xfrm>
          <a:prstGeom prst="ellipse">
            <a:avLst/>
          </a:prstGeom>
          <a:noFill/>
          <a:ln cap="flat" cmpd="sng" w="19050">
            <a:solidFill>
              <a:schemeClr val="dk1"/>
            </a:solidFill>
            <a:prstDash val="solid"/>
            <a:round/>
            <a:headEnd len="sm" w="sm" type="none"/>
            <a:tailEnd len="sm" w="sm" type="none"/>
          </a:ln>
        </p:spPr>
      </p:sp>
      <p:sp>
        <p:nvSpPr>
          <p:cNvPr id="600" name="Google Shape;600;p26"/>
          <p:cNvSpPr/>
          <p:nvPr/>
        </p:nvSpPr>
        <p:spPr>
          <a:xfrm flipH="1" rot="5400000">
            <a:off x="894229" y="1915279"/>
            <a:ext cx="653142" cy="1306284"/>
          </a:xfrm>
          <a:custGeom>
            <a:rect b="b" l="l" r="r" t="t"/>
            <a:pathLst>
              <a:path extrusionOk="0" h="1741712" w="870856">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solidFill>
            <a:schemeClr val="dk2"/>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01" name="Google Shape;601;p26"/>
          <p:cNvSpPr/>
          <p:nvPr>
            <p:ph idx="3" type="pic"/>
          </p:nvPr>
        </p:nvSpPr>
        <p:spPr>
          <a:xfrm>
            <a:off x="2393450" y="1748969"/>
            <a:ext cx="1005900" cy="1005900"/>
          </a:xfrm>
          <a:prstGeom prst="ellipse">
            <a:avLst/>
          </a:prstGeom>
          <a:noFill/>
          <a:ln cap="flat" cmpd="sng" w="19050">
            <a:solidFill>
              <a:schemeClr val="dk1"/>
            </a:solidFill>
            <a:prstDash val="solid"/>
            <a:round/>
            <a:headEnd len="sm" w="sm" type="none"/>
            <a:tailEnd len="sm" w="sm" type="none"/>
          </a:ln>
        </p:spPr>
      </p:sp>
      <p:sp>
        <p:nvSpPr>
          <p:cNvPr id="602" name="Google Shape;602;p26"/>
          <p:cNvSpPr/>
          <p:nvPr/>
        </p:nvSpPr>
        <p:spPr>
          <a:xfrm flipH="1" rot="5400000">
            <a:off x="2569829" y="1915279"/>
            <a:ext cx="653142" cy="1306284"/>
          </a:xfrm>
          <a:custGeom>
            <a:rect b="b" l="l" r="r" t="t"/>
            <a:pathLst>
              <a:path extrusionOk="0" h="1741712" w="870856">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solidFill>
            <a:schemeClr val="dk2"/>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03" name="Google Shape;603;p26"/>
          <p:cNvSpPr/>
          <p:nvPr>
            <p:ph idx="4" type="pic"/>
          </p:nvPr>
        </p:nvSpPr>
        <p:spPr>
          <a:xfrm>
            <a:off x="4069050" y="1748969"/>
            <a:ext cx="1005900" cy="1005900"/>
          </a:xfrm>
          <a:prstGeom prst="ellipse">
            <a:avLst/>
          </a:prstGeom>
          <a:noFill/>
          <a:ln cap="flat" cmpd="sng" w="19050">
            <a:solidFill>
              <a:schemeClr val="dk1"/>
            </a:solidFill>
            <a:prstDash val="solid"/>
            <a:round/>
            <a:headEnd len="sm" w="sm" type="none"/>
            <a:tailEnd len="sm" w="sm" type="none"/>
          </a:ln>
        </p:spPr>
      </p:sp>
      <p:sp>
        <p:nvSpPr>
          <p:cNvPr id="604" name="Google Shape;604;p26"/>
          <p:cNvSpPr/>
          <p:nvPr/>
        </p:nvSpPr>
        <p:spPr>
          <a:xfrm flipH="1" rot="5400000">
            <a:off x="4245429" y="1915279"/>
            <a:ext cx="653142" cy="1306284"/>
          </a:xfrm>
          <a:custGeom>
            <a:rect b="b" l="l" r="r" t="t"/>
            <a:pathLst>
              <a:path extrusionOk="0" h="1741712" w="870856">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solidFill>
            <a:schemeClr val="dk2"/>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05" name="Google Shape;605;p26"/>
          <p:cNvSpPr/>
          <p:nvPr>
            <p:ph idx="5" type="pic"/>
          </p:nvPr>
        </p:nvSpPr>
        <p:spPr>
          <a:xfrm>
            <a:off x="5744650" y="1748969"/>
            <a:ext cx="1005900" cy="1005900"/>
          </a:xfrm>
          <a:prstGeom prst="ellipse">
            <a:avLst/>
          </a:prstGeom>
          <a:noFill/>
          <a:ln cap="flat" cmpd="sng" w="19050">
            <a:solidFill>
              <a:schemeClr val="dk1"/>
            </a:solidFill>
            <a:prstDash val="solid"/>
            <a:round/>
            <a:headEnd len="sm" w="sm" type="none"/>
            <a:tailEnd len="sm" w="sm" type="none"/>
          </a:ln>
        </p:spPr>
      </p:sp>
      <p:sp>
        <p:nvSpPr>
          <p:cNvPr id="606" name="Google Shape;606;p26"/>
          <p:cNvSpPr/>
          <p:nvPr/>
        </p:nvSpPr>
        <p:spPr>
          <a:xfrm flipH="1" rot="5400000">
            <a:off x="5921029" y="1915279"/>
            <a:ext cx="653142" cy="1306284"/>
          </a:xfrm>
          <a:custGeom>
            <a:rect b="b" l="l" r="r" t="t"/>
            <a:pathLst>
              <a:path extrusionOk="0" h="1741712" w="870856">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solidFill>
            <a:schemeClr val="dk2"/>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07" name="Google Shape;607;p26"/>
          <p:cNvSpPr/>
          <p:nvPr>
            <p:ph idx="6" type="pic"/>
          </p:nvPr>
        </p:nvSpPr>
        <p:spPr>
          <a:xfrm>
            <a:off x="7420250" y="1748969"/>
            <a:ext cx="1005900" cy="1005900"/>
          </a:xfrm>
          <a:prstGeom prst="ellipse">
            <a:avLst/>
          </a:prstGeom>
          <a:noFill/>
          <a:ln cap="flat" cmpd="sng" w="19050">
            <a:solidFill>
              <a:schemeClr val="dk1"/>
            </a:solidFill>
            <a:prstDash val="solid"/>
            <a:round/>
            <a:headEnd len="sm" w="sm" type="none"/>
            <a:tailEnd len="sm" w="sm" type="none"/>
          </a:ln>
        </p:spPr>
      </p:sp>
      <p:sp>
        <p:nvSpPr>
          <p:cNvPr id="608" name="Google Shape;608;p26"/>
          <p:cNvSpPr/>
          <p:nvPr/>
        </p:nvSpPr>
        <p:spPr>
          <a:xfrm flipH="1" rot="5400000">
            <a:off x="7596629" y="1915279"/>
            <a:ext cx="653142" cy="1306284"/>
          </a:xfrm>
          <a:custGeom>
            <a:rect b="b" l="l" r="r" t="t"/>
            <a:pathLst>
              <a:path extrusionOk="0" h="1741712" w="870856">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solidFill>
            <a:schemeClr val="dk2"/>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609" name="Google Shape;609;p26"/>
          <p:cNvPicPr preferRelativeResize="0"/>
          <p:nvPr/>
        </p:nvPicPr>
        <p:blipFill rotWithShape="1">
          <a:blip r:embed="rId2">
            <a:alphaModFix/>
          </a:blip>
          <a:srcRect b="0" l="0" r="0" t="0"/>
          <a:stretch/>
        </p:blipFill>
        <p:spPr>
          <a:xfrm>
            <a:off x="0" y="5108251"/>
            <a:ext cx="9144000" cy="38100"/>
          </a:xfrm>
          <a:prstGeom prst="rect">
            <a:avLst/>
          </a:prstGeom>
          <a:noFill/>
          <a:ln>
            <a:noFill/>
          </a:ln>
        </p:spPr>
      </p:pic>
      <p:cxnSp>
        <p:nvCxnSpPr>
          <p:cNvPr id="610" name="Google Shape;610;p26"/>
          <p:cNvCxnSpPr/>
          <p:nvPr/>
        </p:nvCxnSpPr>
        <p:spPr>
          <a:xfrm>
            <a:off x="620650" y="3583327"/>
            <a:ext cx="1200300" cy="0"/>
          </a:xfrm>
          <a:prstGeom prst="straightConnector1">
            <a:avLst/>
          </a:prstGeom>
          <a:noFill/>
          <a:ln cap="flat" cmpd="sng" w="9525">
            <a:solidFill>
              <a:schemeClr val="accent3"/>
            </a:solidFill>
            <a:prstDash val="solid"/>
            <a:miter lim="800000"/>
            <a:headEnd len="sm" w="sm" type="none"/>
            <a:tailEnd len="sm" w="sm" type="none"/>
          </a:ln>
        </p:spPr>
      </p:cxnSp>
      <p:sp>
        <p:nvSpPr>
          <p:cNvPr id="611" name="Google Shape;611;p26"/>
          <p:cNvSpPr txBox="1"/>
          <p:nvPr>
            <p:ph idx="1" type="subTitle"/>
          </p:nvPr>
        </p:nvSpPr>
        <p:spPr>
          <a:xfrm>
            <a:off x="443500" y="329067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100"/>
              <a:buNone/>
              <a:defRPr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612" name="Google Shape;612;p26"/>
          <p:cNvSpPr txBox="1"/>
          <p:nvPr>
            <p:ph idx="7" type="subTitle"/>
          </p:nvPr>
        </p:nvSpPr>
        <p:spPr>
          <a:xfrm>
            <a:off x="443500" y="3050428"/>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100"/>
              <a:buNone/>
              <a:defRPr b="1" sz="11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613" name="Google Shape;613;p26"/>
          <p:cNvSpPr txBox="1"/>
          <p:nvPr>
            <p:ph idx="8" type="subTitle"/>
          </p:nvPr>
        </p:nvSpPr>
        <p:spPr>
          <a:xfrm>
            <a:off x="443500" y="37144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cxnSp>
        <p:nvCxnSpPr>
          <p:cNvPr id="614" name="Google Shape;614;p26"/>
          <p:cNvCxnSpPr/>
          <p:nvPr/>
        </p:nvCxnSpPr>
        <p:spPr>
          <a:xfrm>
            <a:off x="2296250" y="3583327"/>
            <a:ext cx="1200300" cy="0"/>
          </a:xfrm>
          <a:prstGeom prst="straightConnector1">
            <a:avLst/>
          </a:prstGeom>
          <a:noFill/>
          <a:ln cap="flat" cmpd="sng" w="9525">
            <a:solidFill>
              <a:schemeClr val="accent3"/>
            </a:solidFill>
            <a:prstDash val="solid"/>
            <a:miter lim="800000"/>
            <a:headEnd len="sm" w="sm" type="none"/>
            <a:tailEnd len="sm" w="sm" type="none"/>
          </a:ln>
        </p:spPr>
      </p:cxnSp>
      <p:sp>
        <p:nvSpPr>
          <p:cNvPr id="615" name="Google Shape;615;p26"/>
          <p:cNvSpPr txBox="1"/>
          <p:nvPr>
            <p:ph idx="9" type="subTitle"/>
          </p:nvPr>
        </p:nvSpPr>
        <p:spPr>
          <a:xfrm>
            <a:off x="2119100" y="329067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100"/>
              <a:buNone/>
              <a:defRPr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616" name="Google Shape;616;p26"/>
          <p:cNvSpPr txBox="1"/>
          <p:nvPr>
            <p:ph idx="13" type="subTitle"/>
          </p:nvPr>
        </p:nvSpPr>
        <p:spPr>
          <a:xfrm>
            <a:off x="2119100" y="3050428"/>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100"/>
              <a:buNone/>
              <a:defRPr b="1" sz="11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617" name="Google Shape;617;p26"/>
          <p:cNvSpPr txBox="1"/>
          <p:nvPr>
            <p:ph idx="14" type="subTitle"/>
          </p:nvPr>
        </p:nvSpPr>
        <p:spPr>
          <a:xfrm>
            <a:off x="2119100" y="37144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cxnSp>
        <p:nvCxnSpPr>
          <p:cNvPr id="618" name="Google Shape;618;p26"/>
          <p:cNvCxnSpPr/>
          <p:nvPr/>
        </p:nvCxnSpPr>
        <p:spPr>
          <a:xfrm>
            <a:off x="3971850" y="3583327"/>
            <a:ext cx="1200300" cy="0"/>
          </a:xfrm>
          <a:prstGeom prst="straightConnector1">
            <a:avLst/>
          </a:prstGeom>
          <a:noFill/>
          <a:ln cap="flat" cmpd="sng" w="9525">
            <a:solidFill>
              <a:schemeClr val="accent3"/>
            </a:solidFill>
            <a:prstDash val="solid"/>
            <a:miter lim="800000"/>
            <a:headEnd len="sm" w="sm" type="none"/>
            <a:tailEnd len="sm" w="sm" type="none"/>
          </a:ln>
        </p:spPr>
      </p:cxnSp>
      <p:sp>
        <p:nvSpPr>
          <p:cNvPr id="619" name="Google Shape;619;p26"/>
          <p:cNvSpPr txBox="1"/>
          <p:nvPr>
            <p:ph idx="15" type="subTitle"/>
          </p:nvPr>
        </p:nvSpPr>
        <p:spPr>
          <a:xfrm>
            <a:off x="3794700" y="329067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100"/>
              <a:buNone/>
              <a:defRPr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620" name="Google Shape;620;p26"/>
          <p:cNvSpPr txBox="1"/>
          <p:nvPr>
            <p:ph idx="16" type="subTitle"/>
          </p:nvPr>
        </p:nvSpPr>
        <p:spPr>
          <a:xfrm>
            <a:off x="3794700" y="3050428"/>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100"/>
              <a:buNone/>
              <a:defRPr b="1" sz="11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621" name="Google Shape;621;p26"/>
          <p:cNvSpPr txBox="1"/>
          <p:nvPr>
            <p:ph idx="17" type="subTitle"/>
          </p:nvPr>
        </p:nvSpPr>
        <p:spPr>
          <a:xfrm>
            <a:off x="3794700" y="37144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cxnSp>
        <p:nvCxnSpPr>
          <p:cNvPr id="622" name="Google Shape;622;p26"/>
          <p:cNvCxnSpPr/>
          <p:nvPr/>
        </p:nvCxnSpPr>
        <p:spPr>
          <a:xfrm>
            <a:off x="5647450" y="3583327"/>
            <a:ext cx="1200300" cy="0"/>
          </a:xfrm>
          <a:prstGeom prst="straightConnector1">
            <a:avLst/>
          </a:prstGeom>
          <a:noFill/>
          <a:ln cap="flat" cmpd="sng" w="9525">
            <a:solidFill>
              <a:schemeClr val="accent3"/>
            </a:solidFill>
            <a:prstDash val="solid"/>
            <a:miter lim="800000"/>
            <a:headEnd len="sm" w="sm" type="none"/>
            <a:tailEnd len="sm" w="sm" type="none"/>
          </a:ln>
        </p:spPr>
      </p:cxnSp>
      <p:sp>
        <p:nvSpPr>
          <p:cNvPr id="623" name="Google Shape;623;p26"/>
          <p:cNvSpPr txBox="1"/>
          <p:nvPr>
            <p:ph idx="18" type="subTitle"/>
          </p:nvPr>
        </p:nvSpPr>
        <p:spPr>
          <a:xfrm>
            <a:off x="5470300" y="329067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100"/>
              <a:buNone/>
              <a:defRPr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624" name="Google Shape;624;p26"/>
          <p:cNvSpPr txBox="1"/>
          <p:nvPr>
            <p:ph idx="19" type="subTitle"/>
          </p:nvPr>
        </p:nvSpPr>
        <p:spPr>
          <a:xfrm>
            <a:off x="5470300" y="3050428"/>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100"/>
              <a:buNone/>
              <a:defRPr b="1" sz="11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625" name="Google Shape;625;p26"/>
          <p:cNvSpPr txBox="1"/>
          <p:nvPr>
            <p:ph idx="20" type="subTitle"/>
          </p:nvPr>
        </p:nvSpPr>
        <p:spPr>
          <a:xfrm>
            <a:off x="5470300" y="37144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cxnSp>
        <p:nvCxnSpPr>
          <p:cNvPr id="626" name="Google Shape;626;p26"/>
          <p:cNvCxnSpPr/>
          <p:nvPr/>
        </p:nvCxnSpPr>
        <p:spPr>
          <a:xfrm>
            <a:off x="7323050" y="3583327"/>
            <a:ext cx="1200300" cy="0"/>
          </a:xfrm>
          <a:prstGeom prst="straightConnector1">
            <a:avLst/>
          </a:prstGeom>
          <a:noFill/>
          <a:ln cap="flat" cmpd="sng" w="9525">
            <a:solidFill>
              <a:schemeClr val="accent3"/>
            </a:solidFill>
            <a:prstDash val="solid"/>
            <a:miter lim="800000"/>
            <a:headEnd len="sm" w="sm" type="none"/>
            <a:tailEnd len="sm" w="sm" type="none"/>
          </a:ln>
        </p:spPr>
      </p:cxnSp>
      <p:sp>
        <p:nvSpPr>
          <p:cNvPr id="627" name="Google Shape;627;p26"/>
          <p:cNvSpPr txBox="1"/>
          <p:nvPr>
            <p:ph idx="21" type="subTitle"/>
          </p:nvPr>
        </p:nvSpPr>
        <p:spPr>
          <a:xfrm>
            <a:off x="7145900" y="329067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100"/>
              <a:buNone/>
              <a:defRPr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628" name="Google Shape;628;p26"/>
          <p:cNvSpPr txBox="1"/>
          <p:nvPr>
            <p:ph idx="22" type="subTitle"/>
          </p:nvPr>
        </p:nvSpPr>
        <p:spPr>
          <a:xfrm>
            <a:off x="7145900" y="3050428"/>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100"/>
              <a:buNone/>
              <a:defRPr b="1" sz="1100">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629" name="Google Shape;629;p26"/>
          <p:cNvSpPr txBox="1"/>
          <p:nvPr>
            <p:ph idx="23" type="subTitle"/>
          </p:nvPr>
        </p:nvSpPr>
        <p:spPr>
          <a:xfrm>
            <a:off x="7145900" y="37144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900"/>
              <a:buNone/>
              <a:defRPr sz="9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Tree>
  </p:cSld>
  <p:clrMapOvr>
    <a:masterClrMapping/>
  </p:clrMapOvr>
  <p:extLst>
    <p:ext uri="{DCECCB84-F9BA-43D5-87BE-67443E8EF086}">
      <p15:sldGuideLst>
        <p15:guide id="1" pos="259">
          <p15:clr>
            <a:srgbClr val="FA7B17"/>
          </p15:clr>
        </p15:guide>
        <p15:guide id="2" pos="5501">
          <p15:clr>
            <a:srgbClr val="FA7B17"/>
          </p15:clr>
        </p15:guide>
        <p15:guide id="3" orient="horz" pos="518">
          <p15:clr>
            <a:srgbClr val="FA7B17"/>
          </p15:clr>
        </p15:guide>
        <p15:guide id="4" orient="horz" pos="3070">
          <p15:clr>
            <a:srgbClr val="FA7B17"/>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o/Profile - Style 1">
  <p:cSld name="Title Only 1_2_1">
    <p:spTree>
      <p:nvGrpSpPr>
        <p:cNvPr id="630" name="Shape 630"/>
        <p:cNvGrpSpPr/>
        <p:nvPr/>
      </p:nvGrpSpPr>
      <p:grpSpPr>
        <a:xfrm>
          <a:off x="0" y="0"/>
          <a:ext cx="0" cy="0"/>
          <a:chOff x="0" y="0"/>
          <a:chExt cx="0" cy="0"/>
        </a:xfrm>
      </p:grpSpPr>
      <p:sp>
        <p:nvSpPr>
          <p:cNvPr id="631" name="Google Shape;631;p27"/>
          <p:cNvSpPr/>
          <p:nvPr/>
        </p:nvSpPr>
        <p:spPr>
          <a:xfrm flipH="1">
            <a:off x="3386" y="0"/>
            <a:ext cx="3611689" cy="4852035"/>
          </a:xfrm>
          <a:custGeom>
            <a:rect b="b" l="l" r="r" t="t"/>
            <a:pathLst>
              <a:path extrusionOk="0" h="6858000" w="4815585">
                <a:moveTo>
                  <a:pt x="538284" y="0"/>
                </a:moveTo>
                <a:lnTo>
                  <a:pt x="4815585" y="0"/>
                </a:lnTo>
                <a:lnTo>
                  <a:pt x="4815585" y="6854554"/>
                </a:lnTo>
                <a:lnTo>
                  <a:pt x="4679279" y="6858000"/>
                </a:lnTo>
                <a:cubicBezTo>
                  <a:pt x="2094985" y="6858000"/>
                  <a:pt x="0" y="4763015"/>
                  <a:pt x="0" y="2178721"/>
                </a:cubicBezTo>
                <a:cubicBezTo>
                  <a:pt x="0" y="1451888"/>
                  <a:pt x="165717" y="763761"/>
                  <a:pt x="461428" y="150060"/>
                </a:cubicBezTo>
                <a:close/>
              </a:path>
            </a:pathLst>
          </a:custGeom>
          <a:solidFill>
            <a:srgbClr val="F3F3F3"/>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32" name="Google Shape;632;p27"/>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633" name="Google Shape;633;p27"/>
          <p:cNvSpPr/>
          <p:nvPr/>
        </p:nvSpPr>
        <p:spPr>
          <a:xfrm>
            <a:off x="799205" y="583350"/>
            <a:ext cx="1371600" cy="1371600"/>
          </a:xfrm>
          <a:prstGeom prst="ellipse">
            <a:avLst/>
          </a:prstGeom>
          <a:gradFill>
            <a:gsLst>
              <a:gs pos="0">
                <a:srgbClr val="FF4E02"/>
              </a:gs>
              <a:gs pos="48000">
                <a:srgbClr val="F69323"/>
              </a:gs>
              <a:gs pos="100000">
                <a:srgbClr val="FABC75"/>
              </a:gs>
            </a:gsLst>
            <a:lin ang="0"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34" name="Google Shape;634;p27"/>
          <p:cNvSpPr txBox="1"/>
          <p:nvPr>
            <p:ph idx="1" type="subTitle"/>
          </p:nvPr>
        </p:nvSpPr>
        <p:spPr>
          <a:xfrm>
            <a:off x="4160525" y="722229"/>
            <a:ext cx="4572000" cy="260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1400"/>
              <a:buNone/>
              <a:defRPr b="1">
                <a:solidFill>
                  <a:schemeClr val="accent1"/>
                </a:solidFill>
              </a:defRPr>
            </a:lvl1pPr>
            <a:lvl2pPr lvl="1" algn="l">
              <a:lnSpc>
                <a:spcPct val="100000"/>
              </a:lnSpc>
              <a:spcBef>
                <a:spcPts val="200"/>
              </a:spcBef>
              <a:spcAft>
                <a:spcPts val="0"/>
              </a:spcAft>
              <a:buClr>
                <a:schemeClr val="accent1"/>
              </a:buClr>
              <a:buSzPts val="1400"/>
              <a:buNone/>
              <a:defRPr>
                <a:solidFill>
                  <a:schemeClr val="accent1"/>
                </a:solidFill>
              </a:defRPr>
            </a:lvl2pPr>
            <a:lvl3pPr lvl="2" algn="l">
              <a:lnSpc>
                <a:spcPct val="100000"/>
              </a:lnSpc>
              <a:spcBef>
                <a:spcPts val="200"/>
              </a:spcBef>
              <a:spcAft>
                <a:spcPts val="0"/>
              </a:spcAft>
              <a:buClr>
                <a:schemeClr val="accent1"/>
              </a:buClr>
              <a:buSzPts val="1400"/>
              <a:buNone/>
              <a:defRPr>
                <a:solidFill>
                  <a:schemeClr val="accent1"/>
                </a:solidFill>
              </a:defRPr>
            </a:lvl3pPr>
            <a:lvl4pPr lvl="3" algn="l">
              <a:lnSpc>
                <a:spcPct val="100000"/>
              </a:lnSpc>
              <a:spcBef>
                <a:spcPts val="200"/>
              </a:spcBef>
              <a:spcAft>
                <a:spcPts val="0"/>
              </a:spcAft>
              <a:buClr>
                <a:schemeClr val="accent1"/>
              </a:buClr>
              <a:buSzPts val="1400"/>
              <a:buNone/>
              <a:defRPr>
                <a:solidFill>
                  <a:schemeClr val="accent1"/>
                </a:solidFill>
              </a:defRPr>
            </a:lvl4pPr>
            <a:lvl5pPr lvl="4" algn="l">
              <a:lnSpc>
                <a:spcPct val="100000"/>
              </a:lnSpc>
              <a:spcBef>
                <a:spcPts val="200"/>
              </a:spcBef>
              <a:spcAft>
                <a:spcPts val="0"/>
              </a:spcAft>
              <a:buClr>
                <a:schemeClr val="accent1"/>
              </a:buClr>
              <a:buSzPts val="1400"/>
              <a:buNone/>
              <a:defRPr>
                <a:solidFill>
                  <a:schemeClr val="accent1"/>
                </a:solidFill>
              </a:defRPr>
            </a:lvl5pPr>
            <a:lvl6pPr lvl="5" algn="l">
              <a:lnSpc>
                <a:spcPct val="100000"/>
              </a:lnSpc>
              <a:spcBef>
                <a:spcPts val="200"/>
              </a:spcBef>
              <a:spcAft>
                <a:spcPts val="0"/>
              </a:spcAft>
              <a:buClr>
                <a:schemeClr val="accent1"/>
              </a:buClr>
              <a:buSzPts val="1400"/>
              <a:buNone/>
              <a:defRPr>
                <a:solidFill>
                  <a:schemeClr val="accent1"/>
                </a:solidFill>
              </a:defRPr>
            </a:lvl6pPr>
            <a:lvl7pPr lvl="6" algn="l">
              <a:lnSpc>
                <a:spcPct val="100000"/>
              </a:lnSpc>
              <a:spcBef>
                <a:spcPts val="200"/>
              </a:spcBef>
              <a:spcAft>
                <a:spcPts val="0"/>
              </a:spcAft>
              <a:buClr>
                <a:schemeClr val="accent1"/>
              </a:buClr>
              <a:buSzPts val="1400"/>
              <a:buNone/>
              <a:defRPr>
                <a:solidFill>
                  <a:schemeClr val="accent1"/>
                </a:solidFill>
              </a:defRPr>
            </a:lvl7pPr>
            <a:lvl8pPr lvl="7" algn="l">
              <a:lnSpc>
                <a:spcPct val="100000"/>
              </a:lnSpc>
              <a:spcBef>
                <a:spcPts val="200"/>
              </a:spcBef>
              <a:spcAft>
                <a:spcPts val="0"/>
              </a:spcAft>
              <a:buClr>
                <a:schemeClr val="accent1"/>
              </a:buClr>
              <a:buSzPts val="1400"/>
              <a:buNone/>
              <a:defRPr>
                <a:solidFill>
                  <a:schemeClr val="accent1"/>
                </a:solidFill>
              </a:defRPr>
            </a:lvl8pPr>
            <a:lvl9pPr lvl="8" algn="l">
              <a:lnSpc>
                <a:spcPct val="100000"/>
              </a:lnSpc>
              <a:spcBef>
                <a:spcPts val="200"/>
              </a:spcBef>
              <a:spcAft>
                <a:spcPts val="200"/>
              </a:spcAft>
              <a:buClr>
                <a:schemeClr val="accent1"/>
              </a:buClr>
              <a:buSzPts val="1400"/>
              <a:buNone/>
              <a:defRPr>
                <a:solidFill>
                  <a:schemeClr val="accent1"/>
                </a:solidFill>
              </a:defRPr>
            </a:lvl9pPr>
          </a:lstStyle>
          <a:p/>
        </p:txBody>
      </p:sp>
      <p:sp>
        <p:nvSpPr>
          <p:cNvPr id="635" name="Google Shape;635;p27"/>
          <p:cNvSpPr txBox="1"/>
          <p:nvPr>
            <p:ph idx="2" type="subTitle"/>
          </p:nvPr>
        </p:nvSpPr>
        <p:spPr>
          <a:xfrm>
            <a:off x="4160525" y="1213084"/>
            <a:ext cx="45720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100"/>
              <a:buNone/>
              <a:defRPr b="1"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636" name="Google Shape;636;p27"/>
          <p:cNvSpPr txBox="1"/>
          <p:nvPr>
            <p:ph idx="3" type="subTitle"/>
          </p:nvPr>
        </p:nvSpPr>
        <p:spPr>
          <a:xfrm>
            <a:off x="4160525" y="1517916"/>
            <a:ext cx="4572000" cy="11121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b="1" sz="1000"/>
            </a:lvl2pPr>
            <a:lvl3pPr lvl="2" algn="l">
              <a:lnSpc>
                <a:spcPct val="100000"/>
              </a:lnSpc>
              <a:spcBef>
                <a:spcPts val="200"/>
              </a:spcBef>
              <a:spcAft>
                <a:spcPts val="0"/>
              </a:spcAft>
              <a:buSzPts val="1000"/>
              <a:buNone/>
              <a:defRPr b="1" sz="1000"/>
            </a:lvl3pPr>
            <a:lvl4pPr lvl="3" algn="l">
              <a:lnSpc>
                <a:spcPct val="100000"/>
              </a:lnSpc>
              <a:spcBef>
                <a:spcPts val="200"/>
              </a:spcBef>
              <a:spcAft>
                <a:spcPts val="0"/>
              </a:spcAft>
              <a:buSzPts val="1000"/>
              <a:buNone/>
              <a:defRPr b="1" sz="1000"/>
            </a:lvl4pPr>
            <a:lvl5pPr lvl="4" algn="l">
              <a:lnSpc>
                <a:spcPct val="100000"/>
              </a:lnSpc>
              <a:spcBef>
                <a:spcPts val="200"/>
              </a:spcBef>
              <a:spcAft>
                <a:spcPts val="0"/>
              </a:spcAft>
              <a:buSzPts val="1000"/>
              <a:buNone/>
              <a:defRPr b="1" sz="1000"/>
            </a:lvl5pPr>
            <a:lvl6pPr lvl="5" algn="l">
              <a:lnSpc>
                <a:spcPct val="100000"/>
              </a:lnSpc>
              <a:spcBef>
                <a:spcPts val="200"/>
              </a:spcBef>
              <a:spcAft>
                <a:spcPts val="0"/>
              </a:spcAft>
              <a:buSzPts val="1000"/>
              <a:buNone/>
              <a:defRPr b="1" sz="1000"/>
            </a:lvl6pPr>
            <a:lvl7pPr lvl="6" algn="l">
              <a:lnSpc>
                <a:spcPct val="100000"/>
              </a:lnSpc>
              <a:spcBef>
                <a:spcPts val="200"/>
              </a:spcBef>
              <a:spcAft>
                <a:spcPts val="0"/>
              </a:spcAft>
              <a:buSzPts val="1000"/>
              <a:buNone/>
              <a:defRPr b="1" sz="1000"/>
            </a:lvl7pPr>
            <a:lvl8pPr lvl="7" algn="l">
              <a:lnSpc>
                <a:spcPct val="100000"/>
              </a:lnSpc>
              <a:spcBef>
                <a:spcPts val="200"/>
              </a:spcBef>
              <a:spcAft>
                <a:spcPts val="0"/>
              </a:spcAft>
              <a:buSzPts val="1000"/>
              <a:buNone/>
              <a:defRPr b="1" sz="1000"/>
            </a:lvl8pPr>
            <a:lvl9pPr lvl="8" algn="l">
              <a:lnSpc>
                <a:spcPct val="100000"/>
              </a:lnSpc>
              <a:spcBef>
                <a:spcPts val="200"/>
              </a:spcBef>
              <a:spcAft>
                <a:spcPts val="200"/>
              </a:spcAft>
              <a:buSzPts val="1000"/>
              <a:buNone/>
              <a:defRPr b="1" sz="1000"/>
            </a:lvl9pPr>
          </a:lstStyle>
          <a:p/>
        </p:txBody>
      </p:sp>
      <p:sp>
        <p:nvSpPr>
          <p:cNvPr id="637" name="Google Shape;637;p27"/>
          <p:cNvSpPr txBox="1"/>
          <p:nvPr>
            <p:ph idx="4" type="subTitle"/>
          </p:nvPr>
        </p:nvSpPr>
        <p:spPr>
          <a:xfrm>
            <a:off x="4160525" y="2984434"/>
            <a:ext cx="45720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100"/>
              <a:buNone/>
              <a:defRPr b="1"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638" name="Google Shape;638;p27"/>
          <p:cNvSpPr txBox="1"/>
          <p:nvPr>
            <p:ph idx="5" type="subTitle"/>
          </p:nvPr>
        </p:nvSpPr>
        <p:spPr>
          <a:xfrm>
            <a:off x="4160525" y="3289266"/>
            <a:ext cx="4572000" cy="11121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b="1" sz="1000"/>
            </a:lvl2pPr>
            <a:lvl3pPr lvl="2" algn="l">
              <a:lnSpc>
                <a:spcPct val="100000"/>
              </a:lnSpc>
              <a:spcBef>
                <a:spcPts val="200"/>
              </a:spcBef>
              <a:spcAft>
                <a:spcPts val="0"/>
              </a:spcAft>
              <a:buSzPts val="1000"/>
              <a:buNone/>
              <a:defRPr b="1" sz="1000"/>
            </a:lvl3pPr>
            <a:lvl4pPr lvl="3" algn="l">
              <a:lnSpc>
                <a:spcPct val="100000"/>
              </a:lnSpc>
              <a:spcBef>
                <a:spcPts val="200"/>
              </a:spcBef>
              <a:spcAft>
                <a:spcPts val="0"/>
              </a:spcAft>
              <a:buSzPts val="1000"/>
              <a:buNone/>
              <a:defRPr b="1" sz="1000"/>
            </a:lvl4pPr>
            <a:lvl5pPr lvl="4" algn="l">
              <a:lnSpc>
                <a:spcPct val="100000"/>
              </a:lnSpc>
              <a:spcBef>
                <a:spcPts val="200"/>
              </a:spcBef>
              <a:spcAft>
                <a:spcPts val="0"/>
              </a:spcAft>
              <a:buSzPts val="1000"/>
              <a:buNone/>
              <a:defRPr b="1" sz="1000"/>
            </a:lvl5pPr>
            <a:lvl6pPr lvl="5" algn="l">
              <a:lnSpc>
                <a:spcPct val="100000"/>
              </a:lnSpc>
              <a:spcBef>
                <a:spcPts val="200"/>
              </a:spcBef>
              <a:spcAft>
                <a:spcPts val="0"/>
              </a:spcAft>
              <a:buSzPts val="1000"/>
              <a:buNone/>
              <a:defRPr b="1" sz="1000"/>
            </a:lvl6pPr>
            <a:lvl7pPr lvl="6" algn="l">
              <a:lnSpc>
                <a:spcPct val="100000"/>
              </a:lnSpc>
              <a:spcBef>
                <a:spcPts val="200"/>
              </a:spcBef>
              <a:spcAft>
                <a:spcPts val="0"/>
              </a:spcAft>
              <a:buSzPts val="1000"/>
              <a:buNone/>
              <a:defRPr b="1" sz="1000"/>
            </a:lvl7pPr>
            <a:lvl8pPr lvl="7" algn="l">
              <a:lnSpc>
                <a:spcPct val="100000"/>
              </a:lnSpc>
              <a:spcBef>
                <a:spcPts val="200"/>
              </a:spcBef>
              <a:spcAft>
                <a:spcPts val="0"/>
              </a:spcAft>
              <a:buSzPts val="1000"/>
              <a:buNone/>
              <a:defRPr b="1" sz="1000"/>
            </a:lvl8pPr>
            <a:lvl9pPr lvl="8" algn="l">
              <a:lnSpc>
                <a:spcPct val="100000"/>
              </a:lnSpc>
              <a:spcBef>
                <a:spcPts val="200"/>
              </a:spcBef>
              <a:spcAft>
                <a:spcPts val="200"/>
              </a:spcAft>
              <a:buSzPts val="1000"/>
              <a:buNone/>
              <a:defRPr b="1" sz="1000"/>
            </a:lvl9pPr>
          </a:lstStyle>
          <a:p/>
        </p:txBody>
      </p:sp>
      <p:sp>
        <p:nvSpPr>
          <p:cNvPr id="639" name="Google Shape;639;p27"/>
          <p:cNvSpPr txBox="1"/>
          <p:nvPr>
            <p:ph idx="6" type="subTitle"/>
          </p:nvPr>
        </p:nvSpPr>
        <p:spPr>
          <a:xfrm>
            <a:off x="720750" y="2450042"/>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200"/>
              <a:buNone/>
              <a:defRPr sz="12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640" name="Google Shape;640;p27"/>
          <p:cNvSpPr txBox="1"/>
          <p:nvPr>
            <p:ph idx="7" type="subTitle"/>
          </p:nvPr>
        </p:nvSpPr>
        <p:spPr>
          <a:xfrm>
            <a:off x="720750" y="21717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1400"/>
              <a:buNone/>
              <a:defRPr b="1">
                <a:solidFill>
                  <a:schemeClr val="accent1"/>
                </a:solidFill>
              </a:defRPr>
            </a:lvl1pPr>
            <a:lvl2pPr lvl="1" algn="ctr">
              <a:lnSpc>
                <a:spcPct val="100000"/>
              </a:lnSpc>
              <a:spcBef>
                <a:spcPts val="200"/>
              </a:spcBef>
              <a:spcAft>
                <a:spcPts val="0"/>
              </a:spcAft>
              <a:buClr>
                <a:schemeClr val="accent1"/>
              </a:buClr>
              <a:buSzPts val="1000"/>
              <a:buNone/>
              <a:defRPr b="1" sz="1000">
                <a:solidFill>
                  <a:schemeClr val="accent1"/>
                </a:solidFill>
              </a:defRPr>
            </a:lvl2pPr>
            <a:lvl3pPr lvl="2" algn="ctr">
              <a:lnSpc>
                <a:spcPct val="100000"/>
              </a:lnSpc>
              <a:spcBef>
                <a:spcPts val="200"/>
              </a:spcBef>
              <a:spcAft>
                <a:spcPts val="0"/>
              </a:spcAft>
              <a:buClr>
                <a:schemeClr val="accent1"/>
              </a:buClr>
              <a:buSzPts val="1000"/>
              <a:buNone/>
              <a:defRPr b="1" sz="1000">
                <a:solidFill>
                  <a:schemeClr val="accent1"/>
                </a:solidFill>
              </a:defRPr>
            </a:lvl3pPr>
            <a:lvl4pPr lvl="3" algn="ctr">
              <a:lnSpc>
                <a:spcPct val="100000"/>
              </a:lnSpc>
              <a:spcBef>
                <a:spcPts val="200"/>
              </a:spcBef>
              <a:spcAft>
                <a:spcPts val="0"/>
              </a:spcAft>
              <a:buClr>
                <a:schemeClr val="accent1"/>
              </a:buClr>
              <a:buSzPts val="1000"/>
              <a:buNone/>
              <a:defRPr b="1" sz="1000">
                <a:solidFill>
                  <a:schemeClr val="accent1"/>
                </a:solidFill>
              </a:defRPr>
            </a:lvl4pPr>
            <a:lvl5pPr lvl="4" algn="ctr">
              <a:lnSpc>
                <a:spcPct val="100000"/>
              </a:lnSpc>
              <a:spcBef>
                <a:spcPts val="200"/>
              </a:spcBef>
              <a:spcAft>
                <a:spcPts val="0"/>
              </a:spcAft>
              <a:buClr>
                <a:schemeClr val="accent1"/>
              </a:buClr>
              <a:buSzPts val="1000"/>
              <a:buNone/>
              <a:defRPr b="1" sz="1000">
                <a:solidFill>
                  <a:schemeClr val="accent1"/>
                </a:solidFill>
              </a:defRPr>
            </a:lvl5pPr>
            <a:lvl6pPr lvl="5" algn="ctr">
              <a:lnSpc>
                <a:spcPct val="100000"/>
              </a:lnSpc>
              <a:spcBef>
                <a:spcPts val="200"/>
              </a:spcBef>
              <a:spcAft>
                <a:spcPts val="0"/>
              </a:spcAft>
              <a:buClr>
                <a:schemeClr val="accent1"/>
              </a:buClr>
              <a:buSzPts val="1000"/>
              <a:buNone/>
              <a:defRPr b="1" sz="1000">
                <a:solidFill>
                  <a:schemeClr val="accent1"/>
                </a:solidFill>
              </a:defRPr>
            </a:lvl6pPr>
            <a:lvl7pPr lvl="6" algn="ctr">
              <a:lnSpc>
                <a:spcPct val="100000"/>
              </a:lnSpc>
              <a:spcBef>
                <a:spcPts val="200"/>
              </a:spcBef>
              <a:spcAft>
                <a:spcPts val="0"/>
              </a:spcAft>
              <a:buClr>
                <a:schemeClr val="accent1"/>
              </a:buClr>
              <a:buSzPts val="1000"/>
              <a:buNone/>
              <a:defRPr b="1" sz="1000">
                <a:solidFill>
                  <a:schemeClr val="accent1"/>
                </a:solidFill>
              </a:defRPr>
            </a:lvl7pPr>
            <a:lvl8pPr lvl="7" algn="ctr">
              <a:lnSpc>
                <a:spcPct val="100000"/>
              </a:lnSpc>
              <a:spcBef>
                <a:spcPts val="200"/>
              </a:spcBef>
              <a:spcAft>
                <a:spcPts val="0"/>
              </a:spcAft>
              <a:buClr>
                <a:schemeClr val="accent1"/>
              </a:buClr>
              <a:buSzPts val="1000"/>
              <a:buNone/>
              <a:defRPr b="1" sz="1000">
                <a:solidFill>
                  <a:schemeClr val="accent1"/>
                </a:solidFill>
              </a:defRPr>
            </a:lvl8pPr>
            <a:lvl9pPr lvl="8" algn="ctr">
              <a:lnSpc>
                <a:spcPct val="100000"/>
              </a:lnSpc>
              <a:spcBef>
                <a:spcPts val="200"/>
              </a:spcBef>
              <a:spcAft>
                <a:spcPts val="200"/>
              </a:spcAft>
              <a:buClr>
                <a:schemeClr val="accent1"/>
              </a:buClr>
              <a:buSzPts val="1000"/>
              <a:buNone/>
              <a:defRPr b="1" sz="1000">
                <a:solidFill>
                  <a:schemeClr val="accent1"/>
                </a:solidFill>
              </a:defRPr>
            </a:lvl9pPr>
          </a:lstStyle>
          <a:p/>
        </p:txBody>
      </p:sp>
      <p:sp>
        <p:nvSpPr>
          <p:cNvPr id="641" name="Google Shape;641;p27"/>
          <p:cNvSpPr/>
          <p:nvPr>
            <p:ph idx="8" type="pic"/>
          </p:nvPr>
        </p:nvSpPr>
        <p:spPr>
          <a:xfrm>
            <a:off x="890705" y="674850"/>
            <a:ext cx="1188600" cy="1188600"/>
          </a:xfrm>
          <a:prstGeom prst="ellipse">
            <a:avLst/>
          </a:prstGeom>
          <a:noFill/>
          <a:ln cap="flat" cmpd="sng" w="19050">
            <a:solidFill>
              <a:schemeClr val="dk1"/>
            </a:solidFill>
            <a:prstDash val="solid"/>
            <a:round/>
            <a:headEnd len="sm" w="sm" type="none"/>
            <a:tailEnd len="sm" w="sm" type="none"/>
          </a:ln>
        </p:spPr>
      </p:sp>
      <p:pic>
        <p:nvPicPr>
          <p:cNvPr id="642" name="Google Shape;642;p27"/>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pos="259">
          <p15:clr>
            <a:srgbClr val="FA7B17"/>
          </p15:clr>
        </p15:guide>
        <p15:guide id="2" pos="5501">
          <p15:clr>
            <a:srgbClr val="FA7B17"/>
          </p15:clr>
        </p15:guide>
        <p15:guide id="3" orient="horz" pos="3068">
          <p15:clr>
            <a:srgbClr val="FA7B17"/>
          </p15:clr>
        </p15:guide>
        <p15:guide id="4" orient="horz" pos="170">
          <p15:clr>
            <a:srgbClr val="FA7B17"/>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o/Profile - Style 2">
  <p:cSld name="Title Only 1_2_1_1">
    <p:spTree>
      <p:nvGrpSpPr>
        <p:cNvPr id="643" name="Shape 643"/>
        <p:cNvGrpSpPr/>
        <p:nvPr/>
      </p:nvGrpSpPr>
      <p:grpSpPr>
        <a:xfrm>
          <a:off x="0" y="0"/>
          <a:ext cx="0" cy="0"/>
          <a:chOff x="0" y="0"/>
          <a:chExt cx="0" cy="0"/>
        </a:xfrm>
      </p:grpSpPr>
      <p:sp>
        <p:nvSpPr>
          <p:cNvPr id="644" name="Google Shape;644;p28"/>
          <p:cNvSpPr/>
          <p:nvPr/>
        </p:nvSpPr>
        <p:spPr>
          <a:xfrm flipH="1">
            <a:off x="3386" y="0"/>
            <a:ext cx="3611689" cy="4852035"/>
          </a:xfrm>
          <a:custGeom>
            <a:rect b="b" l="l" r="r" t="t"/>
            <a:pathLst>
              <a:path extrusionOk="0" h="6858000" w="4815585">
                <a:moveTo>
                  <a:pt x="538284" y="0"/>
                </a:moveTo>
                <a:lnTo>
                  <a:pt x="4815585" y="0"/>
                </a:lnTo>
                <a:lnTo>
                  <a:pt x="4815585" y="6854554"/>
                </a:lnTo>
                <a:lnTo>
                  <a:pt x="4679279" y="6858000"/>
                </a:lnTo>
                <a:cubicBezTo>
                  <a:pt x="2094985" y="6858000"/>
                  <a:pt x="0" y="4763015"/>
                  <a:pt x="0" y="2178721"/>
                </a:cubicBezTo>
                <a:cubicBezTo>
                  <a:pt x="0" y="1451888"/>
                  <a:pt x="165717" y="763761"/>
                  <a:pt x="461428" y="150060"/>
                </a:cubicBezTo>
                <a:close/>
              </a:path>
            </a:pathLst>
          </a:custGeom>
          <a:gradFill>
            <a:gsLst>
              <a:gs pos="0">
                <a:srgbClr val="FF4E02"/>
              </a:gs>
              <a:gs pos="48000">
                <a:srgbClr val="F69323"/>
              </a:gs>
              <a:gs pos="100000">
                <a:srgbClr val="FABC75"/>
              </a:gs>
            </a:gsLst>
            <a:lin ang="16198662"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45" name="Google Shape;645;p28"/>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646" name="Google Shape;646;p28"/>
          <p:cNvSpPr txBox="1"/>
          <p:nvPr>
            <p:ph idx="1" type="subTitle"/>
          </p:nvPr>
        </p:nvSpPr>
        <p:spPr>
          <a:xfrm>
            <a:off x="4160525" y="975400"/>
            <a:ext cx="4572000" cy="260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1400"/>
              <a:buNone/>
              <a:defRPr b="1">
                <a:solidFill>
                  <a:schemeClr val="accent1"/>
                </a:solidFill>
              </a:defRPr>
            </a:lvl1pPr>
            <a:lvl2pPr lvl="1" algn="l">
              <a:lnSpc>
                <a:spcPct val="100000"/>
              </a:lnSpc>
              <a:spcBef>
                <a:spcPts val="200"/>
              </a:spcBef>
              <a:spcAft>
                <a:spcPts val="0"/>
              </a:spcAft>
              <a:buClr>
                <a:schemeClr val="accent1"/>
              </a:buClr>
              <a:buSzPts val="1400"/>
              <a:buNone/>
              <a:defRPr>
                <a:solidFill>
                  <a:schemeClr val="accent1"/>
                </a:solidFill>
              </a:defRPr>
            </a:lvl2pPr>
            <a:lvl3pPr lvl="2" algn="l">
              <a:lnSpc>
                <a:spcPct val="100000"/>
              </a:lnSpc>
              <a:spcBef>
                <a:spcPts val="200"/>
              </a:spcBef>
              <a:spcAft>
                <a:spcPts val="0"/>
              </a:spcAft>
              <a:buClr>
                <a:schemeClr val="accent1"/>
              </a:buClr>
              <a:buSzPts val="1400"/>
              <a:buNone/>
              <a:defRPr>
                <a:solidFill>
                  <a:schemeClr val="accent1"/>
                </a:solidFill>
              </a:defRPr>
            </a:lvl3pPr>
            <a:lvl4pPr lvl="3" algn="l">
              <a:lnSpc>
                <a:spcPct val="100000"/>
              </a:lnSpc>
              <a:spcBef>
                <a:spcPts val="200"/>
              </a:spcBef>
              <a:spcAft>
                <a:spcPts val="0"/>
              </a:spcAft>
              <a:buClr>
                <a:schemeClr val="accent1"/>
              </a:buClr>
              <a:buSzPts val="1400"/>
              <a:buNone/>
              <a:defRPr>
                <a:solidFill>
                  <a:schemeClr val="accent1"/>
                </a:solidFill>
              </a:defRPr>
            </a:lvl4pPr>
            <a:lvl5pPr lvl="4" algn="l">
              <a:lnSpc>
                <a:spcPct val="100000"/>
              </a:lnSpc>
              <a:spcBef>
                <a:spcPts val="200"/>
              </a:spcBef>
              <a:spcAft>
                <a:spcPts val="0"/>
              </a:spcAft>
              <a:buClr>
                <a:schemeClr val="accent1"/>
              </a:buClr>
              <a:buSzPts val="1400"/>
              <a:buNone/>
              <a:defRPr>
                <a:solidFill>
                  <a:schemeClr val="accent1"/>
                </a:solidFill>
              </a:defRPr>
            </a:lvl5pPr>
            <a:lvl6pPr lvl="5" algn="l">
              <a:lnSpc>
                <a:spcPct val="100000"/>
              </a:lnSpc>
              <a:spcBef>
                <a:spcPts val="200"/>
              </a:spcBef>
              <a:spcAft>
                <a:spcPts val="0"/>
              </a:spcAft>
              <a:buClr>
                <a:schemeClr val="accent1"/>
              </a:buClr>
              <a:buSzPts val="1400"/>
              <a:buNone/>
              <a:defRPr>
                <a:solidFill>
                  <a:schemeClr val="accent1"/>
                </a:solidFill>
              </a:defRPr>
            </a:lvl6pPr>
            <a:lvl7pPr lvl="6" algn="l">
              <a:lnSpc>
                <a:spcPct val="100000"/>
              </a:lnSpc>
              <a:spcBef>
                <a:spcPts val="200"/>
              </a:spcBef>
              <a:spcAft>
                <a:spcPts val="0"/>
              </a:spcAft>
              <a:buClr>
                <a:schemeClr val="accent1"/>
              </a:buClr>
              <a:buSzPts val="1400"/>
              <a:buNone/>
              <a:defRPr>
                <a:solidFill>
                  <a:schemeClr val="accent1"/>
                </a:solidFill>
              </a:defRPr>
            </a:lvl7pPr>
            <a:lvl8pPr lvl="7" algn="l">
              <a:lnSpc>
                <a:spcPct val="100000"/>
              </a:lnSpc>
              <a:spcBef>
                <a:spcPts val="200"/>
              </a:spcBef>
              <a:spcAft>
                <a:spcPts val="0"/>
              </a:spcAft>
              <a:buClr>
                <a:schemeClr val="accent1"/>
              </a:buClr>
              <a:buSzPts val="1400"/>
              <a:buNone/>
              <a:defRPr>
                <a:solidFill>
                  <a:schemeClr val="accent1"/>
                </a:solidFill>
              </a:defRPr>
            </a:lvl8pPr>
            <a:lvl9pPr lvl="8" algn="l">
              <a:lnSpc>
                <a:spcPct val="100000"/>
              </a:lnSpc>
              <a:spcBef>
                <a:spcPts val="200"/>
              </a:spcBef>
              <a:spcAft>
                <a:spcPts val="200"/>
              </a:spcAft>
              <a:buClr>
                <a:schemeClr val="accent1"/>
              </a:buClr>
              <a:buSzPts val="1400"/>
              <a:buNone/>
              <a:defRPr>
                <a:solidFill>
                  <a:schemeClr val="accent1"/>
                </a:solidFill>
              </a:defRPr>
            </a:lvl9pPr>
          </a:lstStyle>
          <a:p/>
        </p:txBody>
      </p:sp>
      <p:sp>
        <p:nvSpPr>
          <p:cNvPr id="647" name="Google Shape;647;p28"/>
          <p:cNvSpPr txBox="1"/>
          <p:nvPr>
            <p:ph idx="2" type="subTitle"/>
          </p:nvPr>
        </p:nvSpPr>
        <p:spPr>
          <a:xfrm>
            <a:off x="4160525" y="1466255"/>
            <a:ext cx="45720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100"/>
              <a:buNone/>
              <a:defRPr b="1"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648" name="Google Shape;648;p28"/>
          <p:cNvSpPr txBox="1"/>
          <p:nvPr>
            <p:ph idx="3" type="subTitle"/>
          </p:nvPr>
        </p:nvSpPr>
        <p:spPr>
          <a:xfrm>
            <a:off x="4160525" y="1771087"/>
            <a:ext cx="4572000" cy="11121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b="1" sz="1000"/>
            </a:lvl2pPr>
            <a:lvl3pPr lvl="2" algn="l">
              <a:lnSpc>
                <a:spcPct val="100000"/>
              </a:lnSpc>
              <a:spcBef>
                <a:spcPts val="200"/>
              </a:spcBef>
              <a:spcAft>
                <a:spcPts val="0"/>
              </a:spcAft>
              <a:buSzPts val="1000"/>
              <a:buNone/>
              <a:defRPr b="1" sz="1000"/>
            </a:lvl3pPr>
            <a:lvl4pPr lvl="3" algn="l">
              <a:lnSpc>
                <a:spcPct val="100000"/>
              </a:lnSpc>
              <a:spcBef>
                <a:spcPts val="200"/>
              </a:spcBef>
              <a:spcAft>
                <a:spcPts val="0"/>
              </a:spcAft>
              <a:buSzPts val="1000"/>
              <a:buNone/>
              <a:defRPr b="1" sz="1000"/>
            </a:lvl4pPr>
            <a:lvl5pPr lvl="4" algn="l">
              <a:lnSpc>
                <a:spcPct val="100000"/>
              </a:lnSpc>
              <a:spcBef>
                <a:spcPts val="200"/>
              </a:spcBef>
              <a:spcAft>
                <a:spcPts val="0"/>
              </a:spcAft>
              <a:buSzPts val="1000"/>
              <a:buNone/>
              <a:defRPr b="1" sz="1000"/>
            </a:lvl5pPr>
            <a:lvl6pPr lvl="5" algn="l">
              <a:lnSpc>
                <a:spcPct val="100000"/>
              </a:lnSpc>
              <a:spcBef>
                <a:spcPts val="200"/>
              </a:spcBef>
              <a:spcAft>
                <a:spcPts val="0"/>
              </a:spcAft>
              <a:buSzPts val="1000"/>
              <a:buNone/>
              <a:defRPr b="1" sz="1000"/>
            </a:lvl6pPr>
            <a:lvl7pPr lvl="6" algn="l">
              <a:lnSpc>
                <a:spcPct val="100000"/>
              </a:lnSpc>
              <a:spcBef>
                <a:spcPts val="200"/>
              </a:spcBef>
              <a:spcAft>
                <a:spcPts val="0"/>
              </a:spcAft>
              <a:buSzPts val="1000"/>
              <a:buNone/>
              <a:defRPr b="1" sz="1000"/>
            </a:lvl7pPr>
            <a:lvl8pPr lvl="7" algn="l">
              <a:lnSpc>
                <a:spcPct val="100000"/>
              </a:lnSpc>
              <a:spcBef>
                <a:spcPts val="200"/>
              </a:spcBef>
              <a:spcAft>
                <a:spcPts val="0"/>
              </a:spcAft>
              <a:buSzPts val="1000"/>
              <a:buNone/>
              <a:defRPr b="1" sz="1000"/>
            </a:lvl8pPr>
            <a:lvl9pPr lvl="8" algn="l">
              <a:lnSpc>
                <a:spcPct val="100000"/>
              </a:lnSpc>
              <a:spcBef>
                <a:spcPts val="200"/>
              </a:spcBef>
              <a:spcAft>
                <a:spcPts val="200"/>
              </a:spcAft>
              <a:buSzPts val="1000"/>
              <a:buNone/>
              <a:defRPr b="1" sz="1000"/>
            </a:lvl9pPr>
          </a:lstStyle>
          <a:p/>
        </p:txBody>
      </p:sp>
      <p:sp>
        <p:nvSpPr>
          <p:cNvPr id="649" name="Google Shape;649;p28"/>
          <p:cNvSpPr txBox="1"/>
          <p:nvPr>
            <p:ph idx="4" type="subTitle"/>
          </p:nvPr>
        </p:nvSpPr>
        <p:spPr>
          <a:xfrm>
            <a:off x="4160525" y="3237605"/>
            <a:ext cx="4572000" cy="183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100"/>
              <a:buNone/>
              <a:defRPr b="1" sz="1100"/>
            </a:lvl1pPr>
            <a:lvl2pPr lvl="1" algn="l">
              <a:lnSpc>
                <a:spcPct val="100000"/>
              </a:lnSpc>
              <a:spcBef>
                <a:spcPts val="200"/>
              </a:spcBef>
              <a:spcAft>
                <a:spcPts val="0"/>
              </a:spcAft>
              <a:buSzPts val="1000"/>
              <a:buNone/>
              <a:defRPr sz="1000"/>
            </a:lvl2pPr>
            <a:lvl3pPr lvl="2" algn="l">
              <a:lnSpc>
                <a:spcPct val="100000"/>
              </a:lnSpc>
              <a:spcBef>
                <a:spcPts val="200"/>
              </a:spcBef>
              <a:spcAft>
                <a:spcPts val="0"/>
              </a:spcAft>
              <a:buSzPts val="1000"/>
              <a:buNone/>
              <a:defRPr sz="1000"/>
            </a:lvl3pPr>
            <a:lvl4pPr lvl="3" algn="l">
              <a:lnSpc>
                <a:spcPct val="100000"/>
              </a:lnSpc>
              <a:spcBef>
                <a:spcPts val="200"/>
              </a:spcBef>
              <a:spcAft>
                <a:spcPts val="0"/>
              </a:spcAft>
              <a:buSzPts val="1000"/>
              <a:buNone/>
              <a:defRPr sz="1000"/>
            </a:lvl4pPr>
            <a:lvl5pPr lvl="4" algn="l">
              <a:lnSpc>
                <a:spcPct val="100000"/>
              </a:lnSpc>
              <a:spcBef>
                <a:spcPts val="200"/>
              </a:spcBef>
              <a:spcAft>
                <a:spcPts val="0"/>
              </a:spcAft>
              <a:buSzPts val="1000"/>
              <a:buNone/>
              <a:defRPr sz="1000"/>
            </a:lvl5pPr>
            <a:lvl6pPr lvl="5" algn="l">
              <a:lnSpc>
                <a:spcPct val="100000"/>
              </a:lnSpc>
              <a:spcBef>
                <a:spcPts val="200"/>
              </a:spcBef>
              <a:spcAft>
                <a:spcPts val="0"/>
              </a:spcAft>
              <a:buSzPts val="1000"/>
              <a:buNone/>
              <a:defRPr sz="1000"/>
            </a:lvl6pPr>
            <a:lvl7pPr lvl="6" algn="l">
              <a:lnSpc>
                <a:spcPct val="100000"/>
              </a:lnSpc>
              <a:spcBef>
                <a:spcPts val="200"/>
              </a:spcBef>
              <a:spcAft>
                <a:spcPts val="0"/>
              </a:spcAft>
              <a:buSzPts val="1000"/>
              <a:buNone/>
              <a:defRPr sz="1000"/>
            </a:lvl7pPr>
            <a:lvl8pPr lvl="7" algn="l">
              <a:lnSpc>
                <a:spcPct val="100000"/>
              </a:lnSpc>
              <a:spcBef>
                <a:spcPts val="200"/>
              </a:spcBef>
              <a:spcAft>
                <a:spcPts val="0"/>
              </a:spcAft>
              <a:buSzPts val="1000"/>
              <a:buNone/>
              <a:defRPr sz="1000"/>
            </a:lvl8pPr>
            <a:lvl9pPr lvl="8" algn="l">
              <a:lnSpc>
                <a:spcPct val="100000"/>
              </a:lnSpc>
              <a:spcBef>
                <a:spcPts val="200"/>
              </a:spcBef>
              <a:spcAft>
                <a:spcPts val="200"/>
              </a:spcAft>
              <a:buSzPts val="1000"/>
              <a:buNone/>
              <a:defRPr sz="1000"/>
            </a:lvl9pPr>
          </a:lstStyle>
          <a:p/>
        </p:txBody>
      </p:sp>
      <p:sp>
        <p:nvSpPr>
          <p:cNvPr id="650" name="Google Shape;650;p28"/>
          <p:cNvSpPr txBox="1"/>
          <p:nvPr>
            <p:ph idx="5" type="subTitle"/>
          </p:nvPr>
        </p:nvSpPr>
        <p:spPr>
          <a:xfrm>
            <a:off x="4160525" y="3542437"/>
            <a:ext cx="4572000" cy="11121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000"/>
              <a:buNone/>
              <a:defRPr sz="1000"/>
            </a:lvl1pPr>
            <a:lvl2pPr lvl="1" algn="l">
              <a:lnSpc>
                <a:spcPct val="100000"/>
              </a:lnSpc>
              <a:spcBef>
                <a:spcPts val="200"/>
              </a:spcBef>
              <a:spcAft>
                <a:spcPts val="0"/>
              </a:spcAft>
              <a:buSzPts val="1000"/>
              <a:buNone/>
              <a:defRPr b="1" sz="1000"/>
            </a:lvl2pPr>
            <a:lvl3pPr lvl="2" algn="l">
              <a:lnSpc>
                <a:spcPct val="100000"/>
              </a:lnSpc>
              <a:spcBef>
                <a:spcPts val="200"/>
              </a:spcBef>
              <a:spcAft>
                <a:spcPts val="0"/>
              </a:spcAft>
              <a:buSzPts val="1000"/>
              <a:buNone/>
              <a:defRPr b="1" sz="1000"/>
            </a:lvl3pPr>
            <a:lvl4pPr lvl="3" algn="l">
              <a:lnSpc>
                <a:spcPct val="100000"/>
              </a:lnSpc>
              <a:spcBef>
                <a:spcPts val="200"/>
              </a:spcBef>
              <a:spcAft>
                <a:spcPts val="0"/>
              </a:spcAft>
              <a:buSzPts val="1000"/>
              <a:buNone/>
              <a:defRPr b="1" sz="1000"/>
            </a:lvl4pPr>
            <a:lvl5pPr lvl="4" algn="l">
              <a:lnSpc>
                <a:spcPct val="100000"/>
              </a:lnSpc>
              <a:spcBef>
                <a:spcPts val="200"/>
              </a:spcBef>
              <a:spcAft>
                <a:spcPts val="0"/>
              </a:spcAft>
              <a:buSzPts val="1000"/>
              <a:buNone/>
              <a:defRPr b="1" sz="1000"/>
            </a:lvl5pPr>
            <a:lvl6pPr lvl="5" algn="l">
              <a:lnSpc>
                <a:spcPct val="100000"/>
              </a:lnSpc>
              <a:spcBef>
                <a:spcPts val="200"/>
              </a:spcBef>
              <a:spcAft>
                <a:spcPts val="0"/>
              </a:spcAft>
              <a:buSzPts val="1000"/>
              <a:buNone/>
              <a:defRPr b="1" sz="1000"/>
            </a:lvl6pPr>
            <a:lvl7pPr lvl="6" algn="l">
              <a:lnSpc>
                <a:spcPct val="100000"/>
              </a:lnSpc>
              <a:spcBef>
                <a:spcPts val="200"/>
              </a:spcBef>
              <a:spcAft>
                <a:spcPts val="0"/>
              </a:spcAft>
              <a:buSzPts val="1000"/>
              <a:buNone/>
              <a:defRPr b="1" sz="1000"/>
            </a:lvl7pPr>
            <a:lvl8pPr lvl="7" algn="l">
              <a:lnSpc>
                <a:spcPct val="100000"/>
              </a:lnSpc>
              <a:spcBef>
                <a:spcPts val="200"/>
              </a:spcBef>
              <a:spcAft>
                <a:spcPts val="0"/>
              </a:spcAft>
              <a:buSzPts val="1000"/>
              <a:buNone/>
              <a:defRPr b="1" sz="1000"/>
            </a:lvl8pPr>
            <a:lvl9pPr lvl="8" algn="l">
              <a:lnSpc>
                <a:spcPct val="100000"/>
              </a:lnSpc>
              <a:spcBef>
                <a:spcPts val="200"/>
              </a:spcBef>
              <a:spcAft>
                <a:spcPts val="200"/>
              </a:spcAft>
              <a:buSzPts val="1000"/>
              <a:buNone/>
              <a:defRPr b="1" sz="1000"/>
            </a:lvl9pPr>
          </a:lstStyle>
          <a:p/>
        </p:txBody>
      </p:sp>
      <p:sp>
        <p:nvSpPr>
          <p:cNvPr id="651" name="Google Shape;651;p28"/>
          <p:cNvSpPr txBox="1"/>
          <p:nvPr>
            <p:ph idx="6" type="subTitle"/>
          </p:nvPr>
        </p:nvSpPr>
        <p:spPr>
          <a:xfrm>
            <a:off x="720750" y="2450042"/>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l">
              <a:lnSpc>
                <a:spcPct val="100000"/>
              </a:lnSpc>
              <a:spcBef>
                <a:spcPts val="200"/>
              </a:spcBef>
              <a:spcAft>
                <a:spcPts val="0"/>
              </a:spcAft>
              <a:buClr>
                <a:schemeClr val="dk1"/>
              </a:buClr>
              <a:buSzPts val="1000"/>
              <a:buNone/>
              <a:defRPr sz="1000">
                <a:solidFill>
                  <a:schemeClr val="dk1"/>
                </a:solidFill>
              </a:defRPr>
            </a:lvl2pPr>
            <a:lvl3pPr lvl="2" algn="l">
              <a:lnSpc>
                <a:spcPct val="100000"/>
              </a:lnSpc>
              <a:spcBef>
                <a:spcPts val="200"/>
              </a:spcBef>
              <a:spcAft>
                <a:spcPts val="0"/>
              </a:spcAft>
              <a:buClr>
                <a:schemeClr val="dk1"/>
              </a:buClr>
              <a:buSzPts val="1000"/>
              <a:buNone/>
              <a:defRPr sz="1000">
                <a:solidFill>
                  <a:schemeClr val="dk1"/>
                </a:solidFill>
              </a:defRPr>
            </a:lvl3pPr>
            <a:lvl4pPr lvl="3" algn="l">
              <a:lnSpc>
                <a:spcPct val="100000"/>
              </a:lnSpc>
              <a:spcBef>
                <a:spcPts val="200"/>
              </a:spcBef>
              <a:spcAft>
                <a:spcPts val="0"/>
              </a:spcAft>
              <a:buClr>
                <a:schemeClr val="dk1"/>
              </a:buClr>
              <a:buSzPts val="1000"/>
              <a:buNone/>
              <a:defRPr sz="1000">
                <a:solidFill>
                  <a:schemeClr val="dk1"/>
                </a:solidFill>
              </a:defRPr>
            </a:lvl4pPr>
            <a:lvl5pPr lvl="4" algn="l">
              <a:lnSpc>
                <a:spcPct val="100000"/>
              </a:lnSpc>
              <a:spcBef>
                <a:spcPts val="200"/>
              </a:spcBef>
              <a:spcAft>
                <a:spcPts val="0"/>
              </a:spcAft>
              <a:buClr>
                <a:schemeClr val="dk1"/>
              </a:buClr>
              <a:buSzPts val="1000"/>
              <a:buNone/>
              <a:defRPr sz="1000">
                <a:solidFill>
                  <a:schemeClr val="dk1"/>
                </a:solidFill>
              </a:defRPr>
            </a:lvl5pPr>
            <a:lvl6pPr lvl="5" algn="l">
              <a:lnSpc>
                <a:spcPct val="100000"/>
              </a:lnSpc>
              <a:spcBef>
                <a:spcPts val="200"/>
              </a:spcBef>
              <a:spcAft>
                <a:spcPts val="0"/>
              </a:spcAft>
              <a:buClr>
                <a:schemeClr val="dk1"/>
              </a:buClr>
              <a:buSzPts val="1000"/>
              <a:buNone/>
              <a:defRPr sz="1000">
                <a:solidFill>
                  <a:schemeClr val="dk1"/>
                </a:solidFill>
              </a:defRPr>
            </a:lvl6pPr>
            <a:lvl7pPr lvl="6" algn="l">
              <a:lnSpc>
                <a:spcPct val="100000"/>
              </a:lnSpc>
              <a:spcBef>
                <a:spcPts val="200"/>
              </a:spcBef>
              <a:spcAft>
                <a:spcPts val="0"/>
              </a:spcAft>
              <a:buClr>
                <a:schemeClr val="dk1"/>
              </a:buClr>
              <a:buSzPts val="1000"/>
              <a:buNone/>
              <a:defRPr sz="1000">
                <a:solidFill>
                  <a:schemeClr val="dk1"/>
                </a:solidFill>
              </a:defRPr>
            </a:lvl7pPr>
            <a:lvl8pPr lvl="7" algn="l">
              <a:lnSpc>
                <a:spcPct val="100000"/>
              </a:lnSpc>
              <a:spcBef>
                <a:spcPts val="200"/>
              </a:spcBef>
              <a:spcAft>
                <a:spcPts val="0"/>
              </a:spcAft>
              <a:buClr>
                <a:schemeClr val="dk1"/>
              </a:buClr>
              <a:buSzPts val="1000"/>
              <a:buNone/>
              <a:defRPr sz="1000">
                <a:solidFill>
                  <a:schemeClr val="dk1"/>
                </a:solidFill>
              </a:defRPr>
            </a:lvl8pPr>
            <a:lvl9pPr lvl="8" algn="l">
              <a:lnSpc>
                <a:spcPct val="100000"/>
              </a:lnSpc>
              <a:spcBef>
                <a:spcPts val="200"/>
              </a:spcBef>
              <a:spcAft>
                <a:spcPts val="200"/>
              </a:spcAft>
              <a:buClr>
                <a:schemeClr val="dk1"/>
              </a:buClr>
              <a:buSzPts val="1000"/>
              <a:buNone/>
              <a:defRPr sz="1000">
                <a:solidFill>
                  <a:schemeClr val="dk1"/>
                </a:solidFill>
              </a:defRPr>
            </a:lvl9pPr>
          </a:lstStyle>
          <a:p/>
        </p:txBody>
      </p:sp>
      <p:sp>
        <p:nvSpPr>
          <p:cNvPr id="652" name="Google Shape;652;p28"/>
          <p:cNvSpPr txBox="1"/>
          <p:nvPr>
            <p:ph idx="7" type="subTitle"/>
          </p:nvPr>
        </p:nvSpPr>
        <p:spPr>
          <a:xfrm>
            <a:off x="720750" y="2171700"/>
            <a:ext cx="1554600" cy="1830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Clr>
                <a:schemeClr val="dk1"/>
              </a:buClr>
              <a:buSzPts val="1400"/>
              <a:buNone/>
              <a:defRPr b="1">
                <a:solidFill>
                  <a:schemeClr val="dk1"/>
                </a:solidFill>
              </a:defRPr>
            </a:lvl1pPr>
            <a:lvl2pPr lvl="1" algn="ctr">
              <a:lnSpc>
                <a:spcPct val="100000"/>
              </a:lnSpc>
              <a:spcBef>
                <a:spcPts val="200"/>
              </a:spcBef>
              <a:spcAft>
                <a:spcPts val="0"/>
              </a:spcAft>
              <a:buClr>
                <a:schemeClr val="dk1"/>
              </a:buClr>
              <a:buSzPts val="1000"/>
              <a:buNone/>
              <a:defRPr b="1" sz="1000">
                <a:solidFill>
                  <a:schemeClr val="dk1"/>
                </a:solidFill>
              </a:defRPr>
            </a:lvl2pPr>
            <a:lvl3pPr lvl="2" algn="ctr">
              <a:lnSpc>
                <a:spcPct val="100000"/>
              </a:lnSpc>
              <a:spcBef>
                <a:spcPts val="200"/>
              </a:spcBef>
              <a:spcAft>
                <a:spcPts val="0"/>
              </a:spcAft>
              <a:buClr>
                <a:schemeClr val="dk1"/>
              </a:buClr>
              <a:buSzPts val="1000"/>
              <a:buNone/>
              <a:defRPr b="1" sz="1000">
                <a:solidFill>
                  <a:schemeClr val="dk1"/>
                </a:solidFill>
              </a:defRPr>
            </a:lvl3pPr>
            <a:lvl4pPr lvl="3" algn="ctr">
              <a:lnSpc>
                <a:spcPct val="100000"/>
              </a:lnSpc>
              <a:spcBef>
                <a:spcPts val="200"/>
              </a:spcBef>
              <a:spcAft>
                <a:spcPts val="0"/>
              </a:spcAft>
              <a:buClr>
                <a:schemeClr val="dk1"/>
              </a:buClr>
              <a:buSzPts val="1000"/>
              <a:buNone/>
              <a:defRPr b="1" sz="1000">
                <a:solidFill>
                  <a:schemeClr val="dk1"/>
                </a:solidFill>
              </a:defRPr>
            </a:lvl4pPr>
            <a:lvl5pPr lvl="4" algn="ctr">
              <a:lnSpc>
                <a:spcPct val="100000"/>
              </a:lnSpc>
              <a:spcBef>
                <a:spcPts val="200"/>
              </a:spcBef>
              <a:spcAft>
                <a:spcPts val="0"/>
              </a:spcAft>
              <a:buClr>
                <a:schemeClr val="dk1"/>
              </a:buClr>
              <a:buSzPts val="1000"/>
              <a:buNone/>
              <a:defRPr b="1" sz="1000">
                <a:solidFill>
                  <a:schemeClr val="dk1"/>
                </a:solidFill>
              </a:defRPr>
            </a:lvl5pPr>
            <a:lvl6pPr lvl="5" algn="ctr">
              <a:lnSpc>
                <a:spcPct val="100000"/>
              </a:lnSpc>
              <a:spcBef>
                <a:spcPts val="200"/>
              </a:spcBef>
              <a:spcAft>
                <a:spcPts val="0"/>
              </a:spcAft>
              <a:buClr>
                <a:schemeClr val="dk1"/>
              </a:buClr>
              <a:buSzPts val="1000"/>
              <a:buNone/>
              <a:defRPr b="1" sz="1000">
                <a:solidFill>
                  <a:schemeClr val="dk1"/>
                </a:solidFill>
              </a:defRPr>
            </a:lvl6pPr>
            <a:lvl7pPr lvl="6" algn="ctr">
              <a:lnSpc>
                <a:spcPct val="100000"/>
              </a:lnSpc>
              <a:spcBef>
                <a:spcPts val="200"/>
              </a:spcBef>
              <a:spcAft>
                <a:spcPts val="0"/>
              </a:spcAft>
              <a:buClr>
                <a:schemeClr val="dk1"/>
              </a:buClr>
              <a:buSzPts val="1000"/>
              <a:buNone/>
              <a:defRPr b="1" sz="1000">
                <a:solidFill>
                  <a:schemeClr val="dk1"/>
                </a:solidFill>
              </a:defRPr>
            </a:lvl7pPr>
            <a:lvl8pPr lvl="7" algn="ctr">
              <a:lnSpc>
                <a:spcPct val="100000"/>
              </a:lnSpc>
              <a:spcBef>
                <a:spcPts val="200"/>
              </a:spcBef>
              <a:spcAft>
                <a:spcPts val="0"/>
              </a:spcAft>
              <a:buClr>
                <a:schemeClr val="dk1"/>
              </a:buClr>
              <a:buSzPts val="1000"/>
              <a:buNone/>
              <a:defRPr b="1" sz="1000">
                <a:solidFill>
                  <a:schemeClr val="dk1"/>
                </a:solidFill>
              </a:defRPr>
            </a:lvl8pPr>
            <a:lvl9pPr lvl="8" algn="ctr">
              <a:lnSpc>
                <a:spcPct val="100000"/>
              </a:lnSpc>
              <a:spcBef>
                <a:spcPts val="200"/>
              </a:spcBef>
              <a:spcAft>
                <a:spcPts val="200"/>
              </a:spcAft>
              <a:buClr>
                <a:schemeClr val="dk1"/>
              </a:buClr>
              <a:buSzPts val="1000"/>
              <a:buNone/>
              <a:defRPr b="1" sz="1000">
                <a:solidFill>
                  <a:schemeClr val="dk1"/>
                </a:solidFill>
              </a:defRPr>
            </a:lvl9pPr>
          </a:lstStyle>
          <a:p/>
        </p:txBody>
      </p:sp>
      <p:sp>
        <p:nvSpPr>
          <p:cNvPr id="653" name="Google Shape;653;p28"/>
          <p:cNvSpPr/>
          <p:nvPr>
            <p:ph idx="8" type="pic"/>
          </p:nvPr>
        </p:nvSpPr>
        <p:spPr>
          <a:xfrm>
            <a:off x="890705" y="674850"/>
            <a:ext cx="1188600" cy="1188600"/>
          </a:xfrm>
          <a:prstGeom prst="ellipse">
            <a:avLst/>
          </a:prstGeom>
          <a:noFill/>
          <a:ln cap="flat" cmpd="sng" w="19050">
            <a:solidFill>
              <a:schemeClr val="dk1"/>
            </a:solidFill>
            <a:prstDash val="solid"/>
            <a:round/>
            <a:headEnd len="sm" w="sm" type="none"/>
            <a:tailEnd len="sm" w="sm" type="none"/>
          </a:ln>
        </p:spPr>
      </p:sp>
      <p:pic>
        <p:nvPicPr>
          <p:cNvPr id="654" name="Google Shape;654;p28"/>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pos="259">
          <p15:clr>
            <a:srgbClr val="FA7B17"/>
          </p15:clr>
        </p15:guide>
        <p15:guide id="2" pos="5501">
          <p15:clr>
            <a:srgbClr val="FA7B17"/>
          </p15:clr>
        </p15:guide>
        <p15:guide id="3" orient="horz" pos="3068">
          <p15:clr>
            <a:srgbClr val="FA7B17"/>
          </p15:clr>
        </p15:guide>
        <p15:guide id="4" orient="horz" pos="170">
          <p15:clr>
            <a:srgbClr val="FA7B17"/>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 Only 1_1_1">
    <p:spTree>
      <p:nvGrpSpPr>
        <p:cNvPr id="655" name="Shape 655"/>
        <p:cNvGrpSpPr/>
        <p:nvPr/>
      </p:nvGrpSpPr>
      <p:grpSpPr>
        <a:xfrm>
          <a:off x="0" y="0"/>
          <a:ext cx="0" cy="0"/>
          <a:chOff x="0" y="0"/>
          <a:chExt cx="0" cy="0"/>
        </a:xfrm>
      </p:grpSpPr>
      <p:sp>
        <p:nvSpPr>
          <p:cNvPr id="656" name="Google Shape;656;p29"/>
          <p:cNvSpPr/>
          <p:nvPr/>
        </p:nvSpPr>
        <p:spPr>
          <a:xfrm flipH="1">
            <a:off x="294" y="2254991"/>
            <a:ext cx="2888706" cy="2888509"/>
          </a:xfrm>
          <a:custGeom>
            <a:rect b="b" l="l" r="r" t="t"/>
            <a:pathLst>
              <a:path extrusionOk="0" h="3851345" w="3826101">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57" name="Google Shape;657;p29"/>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658" name="Google Shape;658;p29"/>
          <p:cNvSpPr txBox="1"/>
          <p:nvPr/>
        </p:nvSpPr>
        <p:spPr>
          <a:xfrm>
            <a:off x="2657759" y="880562"/>
            <a:ext cx="484500" cy="1108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7200"/>
              <a:buFont typeface="Arial"/>
              <a:buNone/>
            </a:pPr>
            <a:r>
              <a:rPr b="0" i="0" lang="en" sz="7200" u="none" cap="none" strike="noStrike">
                <a:solidFill>
                  <a:schemeClr val="lt1"/>
                </a:solidFill>
                <a:latin typeface="Calibri"/>
                <a:ea typeface="Calibri"/>
                <a:cs typeface="Calibri"/>
                <a:sym typeface="Calibri"/>
              </a:rPr>
              <a:t>“</a:t>
            </a:r>
            <a:endParaRPr b="0" i="0" sz="7200" u="none" cap="none" strike="noStrike">
              <a:solidFill>
                <a:schemeClr val="lt1"/>
              </a:solidFill>
              <a:latin typeface="Calibri"/>
              <a:ea typeface="Calibri"/>
              <a:cs typeface="Calibri"/>
              <a:sym typeface="Calibri"/>
            </a:endParaRPr>
          </a:p>
        </p:txBody>
      </p:sp>
      <p:sp>
        <p:nvSpPr>
          <p:cNvPr id="659" name="Google Shape;659;p29"/>
          <p:cNvSpPr txBox="1"/>
          <p:nvPr>
            <p:ph idx="1" type="subTitle"/>
          </p:nvPr>
        </p:nvSpPr>
        <p:spPr>
          <a:xfrm>
            <a:off x="5760879" y="2864425"/>
            <a:ext cx="2349600" cy="260400"/>
          </a:xfrm>
          <a:prstGeom prst="rect">
            <a:avLst/>
          </a:prstGeom>
          <a:noFill/>
          <a:ln>
            <a:noFill/>
          </a:ln>
        </p:spPr>
        <p:txBody>
          <a:bodyPr anchorCtr="0" anchor="t" bIns="0" lIns="0" spcFirstLastPara="1" rIns="0" wrap="square" tIns="0">
            <a:noAutofit/>
          </a:bodyPr>
          <a:lstStyle>
            <a:lvl1pPr lvl="0" algn="r">
              <a:lnSpc>
                <a:spcPct val="100000"/>
              </a:lnSpc>
              <a:spcBef>
                <a:spcPts val="0"/>
              </a:spcBef>
              <a:spcAft>
                <a:spcPts val="0"/>
              </a:spcAft>
              <a:buClr>
                <a:schemeClr val="accent1"/>
              </a:buClr>
              <a:buSzPts val="1200"/>
              <a:buNone/>
              <a:defRPr b="1" sz="1200">
                <a:solidFill>
                  <a:schemeClr val="accent1"/>
                </a:solidFill>
              </a:defRPr>
            </a:lvl1pPr>
            <a:lvl2pPr lvl="1" algn="l">
              <a:lnSpc>
                <a:spcPct val="100000"/>
              </a:lnSpc>
              <a:spcBef>
                <a:spcPts val="200"/>
              </a:spcBef>
              <a:spcAft>
                <a:spcPts val="0"/>
              </a:spcAft>
              <a:buClr>
                <a:schemeClr val="accent1"/>
              </a:buClr>
              <a:buSzPts val="1400"/>
              <a:buNone/>
              <a:defRPr>
                <a:solidFill>
                  <a:schemeClr val="accent1"/>
                </a:solidFill>
              </a:defRPr>
            </a:lvl2pPr>
            <a:lvl3pPr lvl="2" algn="l">
              <a:lnSpc>
                <a:spcPct val="100000"/>
              </a:lnSpc>
              <a:spcBef>
                <a:spcPts val="200"/>
              </a:spcBef>
              <a:spcAft>
                <a:spcPts val="0"/>
              </a:spcAft>
              <a:buClr>
                <a:schemeClr val="accent1"/>
              </a:buClr>
              <a:buSzPts val="1400"/>
              <a:buNone/>
              <a:defRPr>
                <a:solidFill>
                  <a:schemeClr val="accent1"/>
                </a:solidFill>
              </a:defRPr>
            </a:lvl3pPr>
            <a:lvl4pPr lvl="3" algn="l">
              <a:lnSpc>
                <a:spcPct val="100000"/>
              </a:lnSpc>
              <a:spcBef>
                <a:spcPts val="200"/>
              </a:spcBef>
              <a:spcAft>
                <a:spcPts val="0"/>
              </a:spcAft>
              <a:buClr>
                <a:schemeClr val="accent1"/>
              </a:buClr>
              <a:buSzPts val="1400"/>
              <a:buNone/>
              <a:defRPr>
                <a:solidFill>
                  <a:schemeClr val="accent1"/>
                </a:solidFill>
              </a:defRPr>
            </a:lvl4pPr>
            <a:lvl5pPr lvl="4" algn="l">
              <a:lnSpc>
                <a:spcPct val="100000"/>
              </a:lnSpc>
              <a:spcBef>
                <a:spcPts val="200"/>
              </a:spcBef>
              <a:spcAft>
                <a:spcPts val="0"/>
              </a:spcAft>
              <a:buClr>
                <a:schemeClr val="accent1"/>
              </a:buClr>
              <a:buSzPts val="1400"/>
              <a:buNone/>
              <a:defRPr>
                <a:solidFill>
                  <a:schemeClr val="accent1"/>
                </a:solidFill>
              </a:defRPr>
            </a:lvl5pPr>
            <a:lvl6pPr lvl="5" algn="l">
              <a:lnSpc>
                <a:spcPct val="100000"/>
              </a:lnSpc>
              <a:spcBef>
                <a:spcPts val="200"/>
              </a:spcBef>
              <a:spcAft>
                <a:spcPts val="0"/>
              </a:spcAft>
              <a:buClr>
                <a:schemeClr val="accent1"/>
              </a:buClr>
              <a:buSzPts val="1400"/>
              <a:buNone/>
              <a:defRPr>
                <a:solidFill>
                  <a:schemeClr val="accent1"/>
                </a:solidFill>
              </a:defRPr>
            </a:lvl6pPr>
            <a:lvl7pPr lvl="6" algn="l">
              <a:lnSpc>
                <a:spcPct val="100000"/>
              </a:lnSpc>
              <a:spcBef>
                <a:spcPts val="200"/>
              </a:spcBef>
              <a:spcAft>
                <a:spcPts val="0"/>
              </a:spcAft>
              <a:buClr>
                <a:schemeClr val="accent1"/>
              </a:buClr>
              <a:buSzPts val="1400"/>
              <a:buNone/>
              <a:defRPr>
                <a:solidFill>
                  <a:schemeClr val="accent1"/>
                </a:solidFill>
              </a:defRPr>
            </a:lvl7pPr>
            <a:lvl8pPr lvl="7" algn="l">
              <a:lnSpc>
                <a:spcPct val="100000"/>
              </a:lnSpc>
              <a:spcBef>
                <a:spcPts val="200"/>
              </a:spcBef>
              <a:spcAft>
                <a:spcPts val="0"/>
              </a:spcAft>
              <a:buClr>
                <a:schemeClr val="accent1"/>
              </a:buClr>
              <a:buSzPts val="1400"/>
              <a:buNone/>
              <a:defRPr>
                <a:solidFill>
                  <a:schemeClr val="accent1"/>
                </a:solidFill>
              </a:defRPr>
            </a:lvl8pPr>
            <a:lvl9pPr lvl="8" algn="l">
              <a:lnSpc>
                <a:spcPct val="100000"/>
              </a:lnSpc>
              <a:spcBef>
                <a:spcPts val="200"/>
              </a:spcBef>
              <a:spcAft>
                <a:spcPts val="200"/>
              </a:spcAft>
              <a:buClr>
                <a:schemeClr val="accent1"/>
              </a:buClr>
              <a:buSzPts val="1400"/>
              <a:buNone/>
              <a:defRPr>
                <a:solidFill>
                  <a:schemeClr val="accent1"/>
                </a:solidFill>
              </a:defRPr>
            </a:lvl9pPr>
          </a:lstStyle>
          <a:p/>
        </p:txBody>
      </p:sp>
      <p:sp>
        <p:nvSpPr>
          <p:cNvPr id="660" name="Google Shape;660;p29"/>
          <p:cNvSpPr txBox="1"/>
          <p:nvPr>
            <p:ph idx="2" type="subTitle"/>
          </p:nvPr>
        </p:nvSpPr>
        <p:spPr>
          <a:xfrm>
            <a:off x="3199700" y="1286450"/>
            <a:ext cx="5029200" cy="11121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SzPts val="1200"/>
              <a:buNone/>
              <a:defRPr sz="1200"/>
            </a:lvl1pPr>
            <a:lvl2pPr lvl="1" algn="l">
              <a:lnSpc>
                <a:spcPct val="115000"/>
              </a:lnSpc>
              <a:spcBef>
                <a:spcPts val="200"/>
              </a:spcBef>
              <a:spcAft>
                <a:spcPts val="0"/>
              </a:spcAft>
              <a:buSzPts val="1000"/>
              <a:buNone/>
              <a:defRPr b="1" sz="1000"/>
            </a:lvl2pPr>
            <a:lvl3pPr lvl="2" algn="l">
              <a:lnSpc>
                <a:spcPct val="115000"/>
              </a:lnSpc>
              <a:spcBef>
                <a:spcPts val="200"/>
              </a:spcBef>
              <a:spcAft>
                <a:spcPts val="0"/>
              </a:spcAft>
              <a:buSzPts val="1000"/>
              <a:buNone/>
              <a:defRPr b="1" sz="1000"/>
            </a:lvl3pPr>
            <a:lvl4pPr lvl="3" algn="l">
              <a:lnSpc>
                <a:spcPct val="115000"/>
              </a:lnSpc>
              <a:spcBef>
                <a:spcPts val="200"/>
              </a:spcBef>
              <a:spcAft>
                <a:spcPts val="0"/>
              </a:spcAft>
              <a:buSzPts val="1000"/>
              <a:buNone/>
              <a:defRPr b="1" sz="1000"/>
            </a:lvl4pPr>
            <a:lvl5pPr lvl="4" algn="l">
              <a:lnSpc>
                <a:spcPct val="115000"/>
              </a:lnSpc>
              <a:spcBef>
                <a:spcPts val="200"/>
              </a:spcBef>
              <a:spcAft>
                <a:spcPts val="0"/>
              </a:spcAft>
              <a:buSzPts val="1000"/>
              <a:buNone/>
              <a:defRPr b="1" sz="1000"/>
            </a:lvl5pPr>
            <a:lvl6pPr lvl="5" algn="l">
              <a:lnSpc>
                <a:spcPct val="115000"/>
              </a:lnSpc>
              <a:spcBef>
                <a:spcPts val="200"/>
              </a:spcBef>
              <a:spcAft>
                <a:spcPts val="0"/>
              </a:spcAft>
              <a:buSzPts val="1000"/>
              <a:buNone/>
              <a:defRPr b="1" sz="1000"/>
            </a:lvl6pPr>
            <a:lvl7pPr lvl="6" algn="l">
              <a:lnSpc>
                <a:spcPct val="115000"/>
              </a:lnSpc>
              <a:spcBef>
                <a:spcPts val="200"/>
              </a:spcBef>
              <a:spcAft>
                <a:spcPts val="0"/>
              </a:spcAft>
              <a:buSzPts val="1000"/>
              <a:buNone/>
              <a:defRPr b="1" sz="1000"/>
            </a:lvl7pPr>
            <a:lvl8pPr lvl="7" algn="l">
              <a:lnSpc>
                <a:spcPct val="115000"/>
              </a:lnSpc>
              <a:spcBef>
                <a:spcPts val="200"/>
              </a:spcBef>
              <a:spcAft>
                <a:spcPts val="0"/>
              </a:spcAft>
              <a:buSzPts val="1000"/>
              <a:buNone/>
              <a:defRPr b="1" sz="1000"/>
            </a:lvl8pPr>
            <a:lvl9pPr lvl="8" algn="l">
              <a:lnSpc>
                <a:spcPct val="115000"/>
              </a:lnSpc>
              <a:spcBef>
                <a:spcPts val="200"/>
              </a:spcBef>
              <a:spcAft>
                <a:spcPts val="200"/>
              </a:spcAft>
              <a:buSzPts val="1000"/>
              <a:buNone/>
              <a:defRPr b="1" sz="1000"/>
            </a:lvl9pPr>
          </a:lstStyle>
          <a:p/>
        </p:txBody>
      </p:sp>
      <p:pic>
        <p:nvPicPr>
          <p:cNvPr id="661" name="Google Shape;661;p29"/>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3070">
          <p15:clr>
            <a:srgbClr val="FA7B17"/>
          </p15:clr>
        </p15:guide>
        <p15:guide id="2" orient="horz" pos="235">
          <p15:clr>
            <a:srgbClr val="FA7B17"/>
          </p15:clr>
        </p15:guide>
        <p15:guide id="3" pos="259">
          <p15:clr>
            <a:srgbClr val="FA7B17"/>
          </p15:clr>
        </p15:guide>
        <p15:guide id="4" pos="5501">
          <p15:clr>
            <a:srgbClr val="FA7B17"/>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and Description">
  <p:cSld name="Title Only with subtitle _1_1_1_1">
    <p:spTree>
      <p:nvGrpSpPr>
        <p:cNvPr id="662" name="Shape 662"/>
        <p:cNvGrpSpPr/>
        <p:nvPr/>
      </p:nvGrpSpPr>
      <p:grpSpPr>
        <a:xfrm>
          <a:off x="0" y="0"/>
          <a:ext cx="0" cy="0"/>
          <a:chOff x="0" y="0"/>
          <a:chExt cx="0" cy="0"/>
        </a:xfrm>
      </p:grpSpPr>
      <p:sp>
        <p:nvSpPr>
          <p:cNvPr id="663" name="Google Shape;663;p30"/>
          <p:cNvSpPr/>
          <p:nvPr/>
        </p:nvSpPr>
        <p:spPr>
          <a:xfrm>
            <a:off x="0" y="0"/>
            <a:ext cx="45441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664" name="Google Shape;664;p30"/>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665" name="Google Shape;665;p30"/>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66" name="Google Shape;666;p30"/>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667" name="Google Shape;667;p30"/>
          <p:cNvSpPr txBox="1"/>
          <p:nvPr>
            <p:ph type="title"/>
          </p:nvPr>
        </p:nvSpPr>
        <p:spPr>
          <a:xfrm>
            <a:off x="415625" y="1707750"/>
            <a:ext cx="3663300" cy="1728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accent1"/>
              </a:buClr>
              <a:buSzPts val="2400"/>
              <a:buNone/>
              <a:defRPr sz="2400">
                <a:solidFill>
                  <a:schemeClr val="accent1"/>
                </a:solidFill>
              </a:defRPr>
            </a:lvl1pPr>
            <a:lvl2pPr lvl="1" algn="l">
              <a:lnSpc>
                <a:spcPct val="100000"/>
              </a:lnSpc>
              <a:spcBef>
                <a:spcPts val="0"/>
              </a:spcBef>
              <a:spcAft>
                <a:spcPts val="0"/>
              </a:spcAft>
              <a:buClr>
                <a:schemeClr val="accent1"/>
              </a:buClr>
              <a:buSzPts val="2400"/>
              <a:buNone/>
              <a:defRPr sz="2400">
                <a:solidFill>
                  <a:schemeClr val="accent1"/>
                </a:solidFill>
              </a:defRPr>
            </a:lvl2pPr>
            <a:lvl3pPr lvl="2" algn="l">
              <a:lnSpc>
                <a:spcPct val="100000"/>
              </a:lnSpc>
              <a:spcBef>
                <a:spcPts val="0"/>
              </a:spcBef>
              <a:spcAft>
                <a:spcPts val="0"/>
              </a:spcAft>
              <a:buClr>
                <a:schemeClr val="accent1"/>
              </a:buClr>
              <a:buSzPts val="2400"/>
              <a:buNone/>
              <a:defRPr sz="2400">
                <a:solidFill>
                  <a:schemeClr val="accent1"/>
                </a:solidFill>
              </a:defRPr>
            </a:lvl3pPr>
            <a:lvl4pPr lvl="3" algn="l">
              <a:lnSpc>
                <a:spcPct val="100000"/>
              </a:lnSpc>
              <a:spcBef>
                <a:spcPts val="0"/>
              </a:spcBef>
              <a:spcAft>
                <a:spcPts val="0"/>
              </a:spcAft>
              <a:buClr>
                <a:schemeClr val="accent1"/>
              </a:buClr>
              <a:buSzPts val="2400"/>
              <a:buNone/>
              <a:defRPr sz="2400">
                <a:solidFill>
                  <a:schemeClr val="accent1"/>
                </a:solidFill>
              </a:defRPr>
            </a:lvl4pPr>
            <a:lvl5pPr lvl="4" algn="l">
              <a:lnSpc>
                <a:spcPct val="100000"/>
              </a:lnSpc>
              <a:spcBef>
                <a:spcPts val="0"/>
              </a:spcBef>
              <a:spcAft>
                <a:spcPts val="0"/>
              </a:spcAft>
              <a:buClr>
                <a:schemeClr val="accent1"/>
              </a:buClr>
              <a:buSzPts val="2400"/>
              <a:buNone/>
              <a:defRPr sz="2400">
                <a:solidFill>
                  <a:schemeClr val="accent1"/>
                </a:solidFill>
              </a:defRPr>
            </a:lvl5pPr>
            <a:lvl6pPr lvl="5" algn="l">
              <a:lnSpc>
                <a:spcPct val="100000"/>
              </a:lnSpc>
              <a:spcBef>
                <a:spcPts val="0"/>
              </a:spcBef>
              <a:spcAft>
                <a:spcPts val="0"/>
              </a:spcAft>
              <a:buClr>
                <a:schemeClr val="accent1"/>
              </a:buClr>
              <a:buSzPts val="2400"/>
              <a:buNone/>
              <a:defRPr sz="2400">
                <a:solidFill>
                  <a:schemeClr val="accent1"/>
                </a:solidFill>
              </a:defRPr>
            </a:lvl6pPr>
            <a:lvl7pPr lvl="6" algn="l">
              <a:lnSpc>
                <a:spcPct val="100000"/>
              </a:lnSpc>
              <a:spcBef>
                <a:spcPts val="0"/>
              </a:spcBef>
              <a:spcAft>
                <a:spcPts val="0"/>
              </a:spcAft>
              <a:buClr>
                <a:schemeClr val="accent1"/>
              </a:buClr>
              <a:buSzPts val="2400"/>
              <a:buNone/>
              <a:defRPr sz="2400">
                <a:solidFill>
                  <a:schemeClr val="accent1"/>
                </a:solidFill>
              </a:defRPr>
            </a:lvl7pPr>
            <a:lvl8pPr lvl="7" algn="l">
              <a:lnSpc>
                <a:spcPct val="100000"/>
              </a:lnSpc>
              <a:spcBef>
                <a:spcPts val="0"/>
              </a:spcBef>
              <a:spcAft>
                <a:spcPts val="0"/>
              </a:spcAft>
              <a:buClr>
                <a:schemeClr val="accent1"/>
              </a:buClr>
              <a:buSzPts val="2400"/>
              <a:buNone/>
              <a:defRPr sz="2400">
                <a:solidFill>
                  <a:schemeClr val="accent1"/>
                </a:solidFill>
              </a:defRPr>
            </a:lvl8pPr>
            <a:lvl9pPr lvl="8" algn="l">
              <a:lnSpc>
                <a:spcPct val="100000"/>
              </a:lnSpc>
              <a:spcBef>
                <a:spcPts val="0"/>
              </a:spcBef>
              <a:spcAft>
                <a:spcPts val="0"/>
              </a:spcAft>
              <a:buClr>
                <a:schemeClr val="accent1"/>
              </a:buClr>
              <a:buSzPts val="2400"/>
              <a:buNone/>
              <a:defRPr sz="2400">
                <a:solidFill>
                  <a:schemeClr val="accent1"/>
                </a:solidFill>
              </a:defRPr>
            </a:lvl9pPr>
          </a:lstStyle>
          <a:p/>
        </p:txBody>
      </p:sp>
      <p:sp>
        <p:nvSpPr>
          <p:cNvPr id="668" name="Google Shape;668;p30"/>
          <p:cNvSpPr txBox="1"/>
          <p:nvPr>
            <p:ph idx="1" type="subTitle"/>
          </p:nvPr>
        </p:nvSpPr>
        <p:spPr>
          <a:xfrm>
            <a:off x="4987875" y="1707750"/>
            <a:ext cx="3744600" cy="17280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200"/>
              </a:spcBef>
              <a:spcAft>
                <a:spcPts val="0"/>
              </a:spcAft>
              <a:buSzPts val="1400"/>
              <a:buNone/>
              <a:defRPr/>
            </a:lvl2pPr>
            <a:lvl3pPr lvl="2" algn="l">
              <a:lnSpc>
                <a:spcPct val="100000"/>
              </a:lnSpc>
              <a:spcBef>
                <a:spcPts val="200"/>
              </a:spcBef>
              <a:spcAft>
                <a:spcPts val="0"/>
              </a:spcAft>
              <a:buSzPts val="1400"/>
              <a:buNone/>
              <a:defRPr/>
            </a:lvl3pPr>
            <a:lvl4pPr lvl="3" algn="l">
              <a:lnSpc>
                <a:spcPct val="100000"/>
              </a:lnSpc>
              <a:spcBef>
                <a:spcPts val="200"/>
              </a:spcBef>
              <a:spcAft>
                <a:spcPts val="0"/>
              </a:spcAft>
              <a:buSzPts val="1400"/>
              <a:buNone/>
              <a:defRPr/>
            </a:lvl4pPr>
            <a:lvl5pPr lvl="4" algn="l">
              <a:lnSpc>
                <a:spcPct val="100000"/>
              </a:lnSpc>
              <a:spcBef>
                <a:spcPts val="200"/>
              </a:spcBef>
              <a:spcAft>
                <a:spcPts val="0"/>
              </a:spcAft>
              <a:buSzPts val="1400"/>
              <a:buNone/>
              <a:defRPr/>
            </a:lvl5pPr>
            <a:lvl6pPr lvl="5" algn="l">
              <a:lnSpc>
                <a:spcPct val="100000"/>
              </a:lnSpc>
              <a:spcBef>
                <a:spcPts val="200"/>
              </a:spcBef>
              <a:spcAft>
                <a:spcPts val="0"/>
              </a:spcAft>
              <a:buSzPts val="1400"/>
              <a:buNone/>
              <a:defRPr/>
            </a:lvl6pPr>
            <a:lvl7pPr lvl="6" algn="l">
              <a:lnSpc>
                <a:spcPct val="100000"/>
              </a:lnSpc>
              <a:spcBef>
                <a:spcPts val="200"/>
              </a:spcBef>
              <a:spcAft>
                <a:spcPts val="0"/>
              </a:spcAft>
              <a:buSzPts val="1400"/>
              <a:buNone/>
              <a:defRPr/>
            </a:lvl7pPr>
            <a:lvl8pPr lvl="7" algn="l">
              <a:lnSpc>
                <a:spcPct val="100000"/>
              </a:lnSpc>
              <a:spcBef>
                <a:spcPts val="200"/>
              </a:spcBef>
              <a:spcAft>
                <a:spcPts val="0"/>
              </a:spcAft>
              <a:buSzPts val="1400"/>
              <a:buNone/>
              <a:defRPr/>
            </a:lvl8pPr>
            <a:lvl9pPr lvl="8" algn="l">
              <a:lnSpc>
                <a:spcPct val="100000"/>
              </a:lnSpc>
              <a:spcBef>
                <a:spcPts val="200"/>
              </a:spcBef>
              <a:spcAft>
                <a:spcPts val="200"/>
              </a:spcAft>
              <a:buSzPts val="1400"/>
              <a:buNone/>
              <a:defRPr/>
            </a:lvl9pPr>
          </a:lstStyle>
          <a:p/>
        </p:txBody>
      </p:sp>
      <p:pic>
        <p:nvPicPr>
          <p:cNvPr id="669" name="Google Shape;669;p30"/>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pos="259">
          <p15:clr>
            <a:srgbClr val="FA7B17"/>
          </p15:clr>
        </p15:guide>
        <p15:guide id="2" pos="5501">
          <p15:clr>
            <a:srgbClr val="FA7B17"/>
          </p15:clr>
        </p15:guide>
        <p15:guide id="3" orient="horz" pos="3068">
          <p15:clr>
            <a:srgbClr val="FA7B17"/>
          </p15:clr>
        </p15:guide>
        <p15:guide id="4" orient="horz" pos="235">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1">
    <p:spTree>
      <p:nvGrpSpPr>
        <p:cNvPr id="30" name="Shape 30"/>
        <p:cNvGrpSpPr/>
        <p:nvPr/>
      </p:nvGrpSpPr>
      <p:grpSpPr>
        <a:xfrm>
          <a:off x="0" y="0"/>
          <a:ext cx="0" cy="0"/>
          <a:chOff x="0" y="0"/>
          <a:chExt cx="0" cy="0"/>
        </a:xfrm>
      </p:grpSpPr>
      <p:sp>
        <p:nvSpPr>
          <p:cNvPr id="31" name="Google Shape;31;p4"/>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32" name="Google Shape;32;p4"/>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33" name="Google Shape;33;p4"/>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34" name="Google Shape;34;p4"/>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35" name="Google Shape;35;p4"/>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bout Us" showMasterSp="0">
  <p:cSld name="Title 1_1_1_1">
    <p:spTree>
      <p:nvGrpSpPr>
        <p:cNvPr id="36" name="Shape 36"/>
        <p:cNvGrpSpPr/>
        <p:nvPr/>
      </p:nvGrpSpPr>
      <p:grpSpPr>
        <a:xfrm>
          <a:off x="0" y="0"/>
          <a:ext cx="0" cy="0"/>
          <a:chOff x="0" y="0"/>
          <a:chExt cx="0" cy="0"/>
        </a:xfrm>
      </p:grpSpPr>
      <p:grpSp>
        <p:nvGrpSpPr>
          <p:cNvPr id="37" name="Google Shape;37;p5"/>
          <p:cNvGrpSpPr/>
          <p:nvPr/>
        </p:nvGrpSpPr>
        <p:grpSpPr>
          <a:xfrm>
            <a:off x="3396050" y="3458800"/>
            <a:ext cx="1738200" cy="479372"/>
            <a:chOff x="5219700" y="3382600"/>
            <a:chExt cx="1738200" cy="479372"/>
          </a:xfrm>
        </p:grpSpPr>
        <p:sp>
          <p:nvSpPr>
            <p:cNvPr id="38" name="Google Shape;38;p5">
              <a:hlinkClick r:id="rId2"/>
            </p:cNvPr>
            <p:cNvSpPr/>
            <p:nvPr/>
          </p:nvSpPr>
          <p:spPr>
            <a:xfrm>
              <a:off x="5219700" y="3382600"/>
              <a:ext cx="1738200" cy="124500"/>
            </a:xfrm>
            <a:prstGeom prst="rect">
              <a:avLst/>
            </a:prstGeom>
            <a:noFill/>
            <a:ln>
              <a:noFill/>
            </a:ln>
          </p:spPr>
          <p:txBody>
            <a:bodyPr anchorCtr="0" anchor="b" bIns="0" lIns="0" spcFirstLastPara="1" rIns="0" wrap="square" tIns="0">
              <a:noAutofit/>
            </a:bodyPr>
            <a:lstStyle/>
            <a:p>
              <a:pPr indent="0" lvl="0" marL="0" marR="0" rtl="0" algn="l">
                <a:lnSpc>
                  <a:spcPct val="150000"/>
                </a:lnSpc>
                <a:spcBef>
                  <a:spcPts val="0"/>
                </a:spcBef>
                <a:spcAft>
                  <a:spcPts val="0"/>
                </a:spcAft>
                <a:buClr>
                  <a:schemeClr val="accent6"/>
                </a:buClr>
                <a:buSzPts val="1200"/>
                <a:buFont typeface="Trebuchet MS"/>
                <a:buNone/>
              </a:pPr>
              <a:r>
                <a:rPr b="1" i="0" lang="en" sz="1200" u="none" cap="none" strike="noStrike">
                  <a:solidFill>
                    <a:schemeClr val="lt2"/>
                  </a:solidFill>
                  <a:latin typeface="Calibri"/>
                  <a:ea typeface="Calibri"/>
                  <a:cs typeface="Calibri"/>
                  <a:sym typeface="Calibri"/>
                </a:rPr>
                <a:t>www.tigeranalytics.com</a:t>
              </a:r>
              <a:endParaRPr b="0" i="0" sz="1100" u="none" cap="none" strike="noStrike">
                <a:solidFill>
                  <a:schemeClr val="lt2"/>
                </a:solidFill>
                <a:latin typeface="Calibri"/>
                <a:ea typeface="Calibri"/>
                <a:cs typeface="Calibri"/>
                <a:sym typeface="Calibri"/>
              </a:endParaRPr>
            </a:p>
          </p:txBody>
        </p:sp>
        <p:sp>
          <p:nvSpPr>
            <p:cNvPr id="39" name="Google Shape;39;p5">
              <a:hlinkClick r:id="rId3"/>
            </p:cNvPr>
            <p:cNvSpPr/>
            <p:nvPr/>
          </p:nvSpPr>
          <p:spPr>
            <a:xfrm>
              <a:off x="5854340" y="3618972"/>
              <a:ext cx="243000" cy="243000"/>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0" name="Google Shape;40;p5">
              <a:hlinkClick r:id="rId4"/>
            </p:cNvPr>
            <p:cNvSpPr/>
            <p:nvPr/>
          </p:nvSpPr>
          <p:spPr>
            <a:xfrm>
              <a:off x="5912378" y="3677018"/>
              <a:ext cx="126016" cy="126000"/>
            </a:xfrm>
            <a:custGeom>
              <a:rect b="b" l="l" r="r" t="t"/>
              <a:pathLst>
                <a:path extrusionOk="0" h="3600000" w="3600450">
                  <a:moveTo>
                    <a:pt x="2443351" y="598336"/>
                  </a:moveTo>
                  <a:cubicBezTo>
                    <a:pt x="2344604" y="591283"/>
                    <a:pt x="2247735" y="605917"/>
                    <a:pt x="2175442" y="640945"/>
                  </a:cubicBezTo>
                  <a:cubicBezTo>
                    <a:pt x="1896180" y="785483"/>
                    <a:pt x="1772372" y="991259"/>
                    <a:pt x="1822862" y="1347778"/>
                  </a:cubicBezTo>
                  <a:cubicBezTo>
                    <a:pt x="1368677" y="1358195"/>
                    <a:pt x="773170" y="1076549"/>
                    <a:pt x="573365" y="710108"/>
                  </a:cubicBezTo>
                  <a:cubicBezTo>
                    <a:pt x="385362" y="875792"/>
                    <a:pt x="470466" y="1411198"/>
                    <a:pt x="774927" y="1531630"/>
                  </a:cubicBezTo>
                  <a:cubicBezTo>
                    <a:pt x="636580" y="1529584"/>
                    <a:pt x="591043" y="1502544"/>
                    <a:pt x="454598" y="1456258"/>
                  </a:cubicBezTo>
                  <a:cubicBezTo>
                    <a:pt x="501872" y="1904597"/>
                    <a:pt x="763983" y="1980208"/>
                    <a:pt x="973777" y="2064155"/>
                  </a:cubicBezTo>
                  <a:cubicBezTo>
                    <a:pt x="852534" y="2142597"/>
                    <a:pt x="745426" y="2079715"/>
                    <a:pt x="666580" y="2073364"/>
                  </a:cubicBezTo>
                  <a:cubicBezTo>
                    <a:pt x="760010" y="2372399"/>
                    <a:pt x="1073128" y="2490107"/>
                    <a:pt x="1270553" y="2449863"/>
                  </a:cubicBezTo>
                  <a:cubicBezTo>
                    <a:pt x="1134133" y="2645905"/>
                    <a:pt x="923075" y="2722647"/>
                    <a:pt x="376665" y="2759915"/>
                  </a:cubicBezTo>
                  <a:cubicBezTo>
                    <a:pt x="684120" y="2913251"/>
                    <a:pt x="911493" y="3028902"/>
                    <a:pt x="1355560" y="2998518"/>
                  </a:cubicBezTo>
                  <a:cubicBezTo>
                    <a:pt x="1849783" y="2992786"/>
                    <a:pt x="2282768" y="2746806"/>
                    <a:pt x="2447240" y="2585619"/>
                  </a:cubicBezTo>
                  <a:cubicBezTo>
                    <a:pt x="2693768" y="2358293"/>
                    <a:pt x="3006247" y="1801218"/>
                    <a:pt x="3003106" y="1197035"/>
                  </a:cubicBezTo>
                  <a:lnTo>
                    <a:pt x="3317867" y="907530"/>
                  </a:lnTo>
                  <a:lnTo>
                    <a:pt x="2965917" y="984828"/>
                  </a:lnTo>
                  <a:lnTo>
                    <a:pt x="3242424" y="653580"/>
                  </a:lnTo>
                  <a:cubicBezTo>
                    <a:pt x="3178746" y="675623"/>
                    <a:pt x="3001926" y="754111"/>
                    <a:pt x="2847650" y="820309"/>
                  </a:cubicBezTo>
                  <a:cubicBezTo>
                    <a:pt x="2777725" y="682087"/>
                    <a:pt x="2607930" y="610091"/>
                    <a:pt x="2443351" y="598336"/>
                  </a:cubicBezTo>
                  <a:close/>
                  <a:moveTo>
                    <a:pt x="353268" y="0"/>
                  </a:moveTo>
                  <a:lnTo>
                    <a:pt x="3247182" y="0"/>
                  </a:lnTo>
                  <a:cubicBezTo>
                    <a:pt x="3442287" y="0"/>
                    <a:pt x="3600450" y="158163"/>
                    <a:pt x="3600450" y="353268"/>
                  </a:cubicBezTo>
                  <a:lnTo>
                    <a:pt x="3600450" y="3246732"/>
                  </a:lnTo>
                  <a:cubicBezTo>
                    <a:pt x="3600450" y="3441837"/>
                    <a:pt x="3442287" y="3600000"/>
                    <a:pt x="3247182" y="3600000"/>
                  </a:cubicBezTo>
                  <a:lnTo>
                    <a:pt x="353268" y="3600000"/>
                  </a:lnTo>
                  <a:cubicBezTo>
                    <a:pt x="158163" y="3600000"/>
                    <a:pt x="0" y="3441837"/>
                    <a:pt x="0" y="3246732"/>
                  </a:cubicBezTo>
                  <a:lnTo>
                    <a:pt x="0" y="353268"/>
                  </a:lnTo>
                  <a:cubicBezTo>
                    <a:pt x="0" y="158163"/>
                    <a:pt x="158163" y="0"/>
                    <a:pt x="353268" y="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1" name="Google Shape;41;p5">
              <a:hlinkClick r:id="rId5"/>
            </p:cNvPr>
            <p:cNvSpPr/>
            <p:nvPr/>
          </p:nvSpPr>
          <p:spPr>
            <a:xfrm>
              <a:off x="5537020" y="3618972"/>
              <a:ext cx="243000" cy="243000"/>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2" name="Google Shape;42;p5">
              <a:hlinkClick r:id="rId6"/>
            </p:cNvPr>
            <p:cNvSpPr/>
            <p:nvPr/>
          </p:nvSpPr>
          <p:spPr>
            <a:xfrm>
              <a:off x="5596498" y="3678451"/>
              <a:ext cx="119175" cy="119175"/>
            </a:xfrm>
            <a:custGeom>
              <a:rect b="b" l="l" r="r" t="t"/>
              <a:pathLst>
                <a:path extrusionOk="0" h="4333647" w="4333647">
                  <a:moveTo>
                    <a:pt x="937082" y="1651039"/>
                  </a:moveTo>
                  <a:lnTo>
                    <a:pt x="937082" y="3354087"/>
                  </a:lnTo>
                  <a:lnTo>
                    <a:pt x="1469284" y="3354087"/>
                  </a:lnTo>
                  <a:lnTo>
                    <a:pt x="1469284" y="1651039"/>
                  </a:lnTo>
                  <a:lnTo>
                    <a:pt x="937082" y="1651039"/>
                  </a:lnTo>
                  <a:close/>
                  <a:moveTo>
                    <a:pt x="2832769" y="1616621"/>
                  </a:moveTo>
                  <a:cubicBezTo>
                    <a:pt x="2664206" y="1616621"/>
                    <a:pt x="2516100" y="1654237"/>
                    <a:pt x="2405635" y="1758689"/>
                  </a:cubicBezTo>
                  <a:lnTo>
                    <a:pt x="2304094" y="1865710"/>
                  </a:lnTo>
                  <a:cubicBezTo>
                    <a:pt x="2300124" y="1749259"/>
                    <a:pt x="2300919" y="1715091"/>
                    <a:pt x="2299331" y="1651027"/>
                  </a:cubicBezTo>
                  <a:lnTo>
                    <a:pt x="1795366" y="1651027"/>
                  </a:lnTo>
                  <a:lnTo>
                    <a:pt x="1795366" y="3353420"/>
                  </a:lnTo>
                  <a:lnTo>
                    <a:pt x="2318381" y="3353150"/>
                  </a:lnTo>
                  <a:cubicBezTo>
                    <a:pt x="2319884" y="3034704"/>
                    <a:pt x="2319075" y="2716239"/>
                    <a:pt x="2322890" y="2397812"/>
                  </a:cubicBezTo>
                  <a:cubicBezTo>
                    <a:pt x="2327866" y="1982497"/>
                    <a:pt x="2877210" y="1989236"/>
                    <a:pt x="2899974" y="2349718"/>
                  </a:cubicBezTo>
                  <a:lnTo>
                    <a:pt x="2911179" y="3350999"/>
                  </a:lnTo>
                  <a:lnTo>
                    <a:pt x="3434195" y="3348350"/>
                  </a:lnTo>
                  <a:cubicBezTo>
                    <a:pt x="3431814" y="2937575"/>
                    <a:pt x="3427581" y="2508785"/>
                    <a:pt x="3418056" y="2102772"/>
                  </a:cubicBezTo>
                  <a:cubicBezTo>
                    <a:pt x="3334312" y="1659711"/>
                    <a:pt x="3010503" y="1642480"/>
                    <a:pt x="2832769" y="1616621"/>
                  </a:cubicBezTo>
                  <a:close/>
                  <a:moveTo>
                    <a:pt x="1203183" y="812039"/>
                  </a:moveTo>
                  <a:cubicBezTo>
                    <a:pt x="1035222" y="812039"/>
                    <a:pt x="899067" y="948195"/>
                    <a:pt x="899067" y="1116155"/>
                  </a:cubicBezTo>
                  <a:cubicBezTo>
                    <a:pt x="899067" y="1284116"/>
                    <a:pt x="1035222" y="1420271"/>
                    <a:pt x="1203183" y="1420271"/>
                  </a:cubicBezTo>
                  <a:cubicBezTo>
                    <a:pt x="1371143" y="1420271"/>
                    <a:pt x="1507298" y="1284116"/>
                    <a:pt x="1507298" y="1116155"/>
                  </a:cubicBezTo>
                  <a:cubicBezTo>
                    <a:pt x="1507298" y="948195"/>
                    <a:pt x="1371143" y="812039"/>
                    <a:pt x="1203183" y="812039"/>
                  </a:cubicBezTo>
                  <a:close/>
                  <a:moveTo>
                    <a:pt x="446104" y="0"/>
                  </a:moveTo>
                  <a:lnTo>
                    <a:pt x="3887543" y="0"/>
                  </a:lnTo>
                  <a:cubicBezTo>
                    <a:pt x="4133919" y="0"/>
                    <a:pt x="4333647" y="199728"/>
                    <a:pt x="4333647" y="446104"/>
                  </a:cubicBezTo>
                  <a:lnTo>
                    <a:pt x="4333647" y="3887543"/>
                  </a:lnTo>
                  <a:cubicBezTo>
                    <a:pt x="4333647" y="4133919"/>
                    <a:pt x="4133919" y="4333647"/>
                    <a:pt x="3887543" y="4333647"/>
                  </a:cubicBezTo>
                  <a:lnTo>
                    <a:pt x="446104" y="4333647"/>
                  </a:lnTo>
                  <a:cubicBezTo>
                    <a:pt x="199728" y="4333647"/>
                    <a:pt x="0" y="4133919"/>
                    <a:pt x="0" y="3887543"/>
                  </a:cubicBezTo>
                  <a:lnTo>
                    <a:pt x="0" y="446104"/>
                  </a:lnTo>
                  <a:cubicBezTo>
                    <a:pt x="0" y="199728"/>
                    <a:pt x="199728" y="0"/>
                    <a:pt x="446104" y="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3" name="Google Shape;43;p5">
              <a:hlinkClick r:id="rId7"/>
            </p:cNvPr>
            <p:cNvSpPr/>
            <p:nvPr/>
          </p:nvSpPr>
          <p:spPr>
            <a:xfrm>
              <a:off x="5219700" y="3618972"/>
              <a:ext cx="243000" cy="243000"/>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44" name="Google Shape;44;p5">
              <a:hlinkClick r:id="rId8"/>
            </p:cNvPr>
            <p:cNvSpPr/>
            <p:nvPr/>
          </p:nvSpPr>
          <p:spPr>
            <a:xfrm>
              <a:off x="5305437" y="3664422"/>
              <a:ext cx="70755" cy="150465"/>
            </a:xfrm>
            <a:custGeom>
              <a:rect b="b" l="l" r="r" t="t"/>
              <a:pathLst>
                <a:path extrusionOk="0" h="3009296" w="1415106">
                  <a:moveTo>
                    <a:pt x="1125580" y="0"/>
                  </a:moveTo>
                  <a:cubicBezTo>
                    <a:pt x="1374672" y="0"/>
                    <a:pt x="1406457" y="1262"/>
                    <a:pt x="1410322" y="11311"/>
                  </a:cubicBezTo>
                  <a:cubicBezTo>
                    <a:pt x="1412700" y="17533"/>
                    <a:pt x="1414646" y="134349"/>
                    <a:pt x="1414646" y="270901"/>
                  </a:cubicBezTo>
                  <a:cubicBezTo>
                    <a:pt x="1414646" y="454470"/>
                    <a:pt x="1412430" y="521414"/>
                    <a:pt x="1406078" y="527757"/>
                  </a:cubicBezTo>
                  <a:cubicBezTo>
                    <a:pt x="1399862" y="533982"/>
                    <a:pt x="1347779" y="536341"/>
                    <a:pt x="1216719" y="536341"/>
                  </a:cubicBezTo>
                  <a:cubicBezTo>
                    <a:pt x="1010440" y="536341"/>
                    <a:pt x="990574" y="540169"/>
                    <a:pt x="962492" y="585333"/>
                  </a:cubicBezTo>
                  <a:cubicBezTo>
                    <a:pt x="947275" y="609761"/>
                    <a:pt x="946113" y="620445"/>
                    <a:pt x="943924" y="752664"/>
                  </a:cubicBezTo>
                  <a:lnTo>
                    <a:pt x="941599" y="893900"/>
                  </a:lnTo>
                  <a:lnTo>
                    <a:pt x="1173690" y="893900"/>
                  </a:lnTo>
                  <a:cubicBezTo>
                    <a:pt x="1350860" y="893900"/>
                    <a:pt x="1407403" y="896016"/>
                    <a:pt x="1412727" y="902838"/>
                  </a:cubicBezTo>
                  <a:cubicBezTo>
                    <a:pt x="1417295" y="908709"/>
                    <a:pt x="1415268" y="958419"/>
                    <a:pt x="1406808" y="1047652"/>
                  </a:cubicBezTo>
                  <a:cubicBezTo>
                    <a:pt x="1399727" y="1122383"/>
                    <a:pt x="1387537" y="1252761"/>
                    <a:pt x="1379699" y="1337386"/>
                  </a:cubicBezTo>
                  <a:cubicBezTo>
                    <a:pt x="1371861" y="1422011"/>
                    <a:pt x="1363293" y="1496831"/>
                    <a:pt x="1360671" y="1503653"/>
                  </a:cubicBezTo>
                  <a:cubicBezTo>
                    <a:pt x="1356293" y="1515045"/>
                    <a:pt x="1338238" y="1516056"/>
                    <a:pt x="1138608" y="1516056"/>
                  </a:cubicBezTo>
                  <a:lnTo>
                    <a:pt x="921301" y="1516056"/>
                  </a:lnTo>
                  <a:lnTo>
                    <a:pt x="919463" y="2261569"/>
                  </a:lnTo>
                  <a:lnTo>
                    <a:pt x="917652" y="3007087"/>
                  </a:lnTo>
                  <a:lnTo>
                    <a:pt x="613202" y="3008952"/>
                  </a:lnTo>
                  <a:cubicBezTo>
                    <a:pt x="445757" y="3009979"/>
                    <a:pt x="306575" y="3008627"/>
                    <a:pt x="303910" y="3005979"/>
                  </a:cubicBezTo>
                  <a:cubicBezTo>
                    <a:pt x="301248" y="3003303"/>
                    <a:pt x="299069" y="2667045"/>
                    <a:pt x="299069" y="2258731"/>
                  </a:cubicBezTo>
                  <a:lnTo>
                    <a:pt x="299069" y="1516345"/>
                  </a:lnTo>
                  <a:lnTo>
                    <a:pt x="150682" y="1514413"/>
                  </a:lnTo>
                  <a:lnTo>
                    <a:pt x="2292" y="1512480"/>
                  </a:lnTo>
                  <a:lnTo>
                    <a:pt x="427" y="1212957"/>
                  </a:lnTo>
                  <a:cubicBezTo>
                    <a:pt x="-916" y="997785"/>
                    <a:pt x="843" y="910684"/>
                    <a:pt x="6665" y="903668"/>
                  </a:cubicBezTo>
                  <a:cubicBezTo>
                    <a:pt x="13019" y="896011"/>
                    <a:pt x="45497" y="893900"/>
                    <a:pt x="156920" y="893900"/>
                  </a:cubicBezTo>
                  <a:lnTo>
                    <a:pt x="299069" y="893900"/>
                  </a:lnTo>
                  <a:lnTo>
                    <a:pt x="299069" y="725433"/>
                  </a:lnTo>
                  <a:cubicBezTo>
                    <a:pt x="299069" y="542193"/>
                    <a:pt x="309354" y="464187"/>
                    <a:pt x="346631" y="364710"/>
                  </a:cubicBezTo>
                  <a:cubicBezTo>
                    <a:pt x="392425" y="242510"/>
                    <a:pt x="487918" y="132443"/>
                    <a:pt x="595844" y="77468"/>
                  </a:cubicBezTo>
                  <a:cubicBezTo>
                    <a:pt x="734266" y="6960"/>
                    <a:pt x="781863" y="0"/>
                    <a:pt x="1125580" y="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grpSp>
      <p:sp>
        <p:nvSpPr>
          <p:cNvPr id="45" name="Google Shape;45;p5"/>
          <p:cNvSpPr/>
          <p:nvPr/>
        </p:nvSpPr>
        <p:spPr>
          <a:xfrm>
            <a:off x="3396050" y="1462150"/>
            <a:ext cx="4835100" cy="1766700"/>
          </a:xfrm>
          <a:prstGeom prst="rect">
            <a:avLst/>
          </a:prstGeom>
          <a:noFill/>
          <a:ln>
            <a:noFill/>
          </a:ln>
        </p:spPr>
        <p:txBody>
          <a:bodyPr anchorCtr="0" anchor="t" bIns="0" lIns="0" spcFirstLastPara="1" rIns="0" wrap="square" tIns="0">
            <a:noAutofit/>
          </a:bodyPr>
          <a:lstStyle/>
          <a:p>
            <a:pPr indent="0" lvl="0" marL="0" marR="0" rtl="0" algn="l">
              <a:lnSpc>
                <a:spcPct val="200000"/>
              </a:lnSpc>
              <a:spcBef>
                <a:spcPts val="0"/>
              </a:spcBef>
              <a:spcAft>
                <a:spcPts val="0"/>
              </a:spcAft>
              <a:buClr>
                <a:schemeClr val="accent6"/>
              </a:buClr>
              <a:buSzPts val="1100"/>
              <a:buFont typeface="Trebuchet MS"/>
              <a:buNone/>
            </a:pPr>
            <a:r>
              <a:rPr b="1" i="0" lang="en" sz="1200" u="none" cap="none" strike="noStrike">
                <a:solidFill>
                  <a:schemeClr val="accent1"/>
                </a:solidFill>
                <a:latin typeface="Poppins"/>
                <a:ea typeface="Poppins"/>
                <a:cs typeface="Poppins"/>
                <a:sym typeface="Poppins"/>
              </a:rPr>
              <a:t>About Us</a:t>
            </a:r>
            <a:endParaRPr b="1" i="0" sz="1200" u="none" cap="none" strike="noStrike">
              <a:solidFill>
                <a:schemeClr val="accent1"/>
              </a:solidFill>
              <a:latin typeface="Poppins"/>
              <a:ea typeface="Poppins"/>
              <a:cs typeface="Poppins"/>
              <a:sym typeface="Poppins"/>
            </a:endParaRPr>
          </a:p>
          <a:p>
            <a:pPr indent="0" lvl="0" marL="0" marR="0" rtl="0" algn="l">
              <a:lnSpc>
                <a:spcPct val="115000"/>
              </a:lnSpc>
              <a:spcBef>
                <a:spcPts val="0"/>
              </a:spcBef>
              <a:spcAft>
                <a:spcPts val="0"/>
              </a:spcAft>
              <a:buClr>
                <a:schemeClr val="accent6"/>
              </a:buClr>
              <a:buSzPts val="900"/>
              <a:buFont typeface="Calibri"/>
              <a:buNone/>
            </a:pPr>
            <a:r>
              <a:rPr b="0" i="0" lang="en" sz="1000" u="none" cap="none" strike="noStrike">
                <a:solidFill>
                  <a:schemeClr val="lt1"/>
                </a:solidFill>
                <a:latin typeface="Calibri"/>
                <a:ea typeface="Calibri"/>
                <a:cs typeface="Calibri"/>
                <a:sym typeface="Calibri"/>
              </a:rPr>
              <a:t>Tiger Analytics is pioneering what AI and analytics can do to solve some of the toughest problems faced by organizations globally. We develop bespoke solutions powered by data and technology for several Fortune 500 companies. We have offices in multiple cities across the US, UK, India, and Singapore, and a substantial remote global workforce. </a:t>
            </a:r>
            <a:endParaRPr b="0" i="0" sz="1000" u="none" cap="none" strike="noStrike">
              <a:solidFill>
                <a:schemeClr val="lt1"/>
              </a:solidFill>
              <a:latin typeface="Calibri"/>
              <a:ea typeface="Calibri"/>
              <a:cs typeface="Calibri"/>
              <a:sym typeface="Calibri"/>
            </a:endParaRPr>
          </a:p>
          <a:p>
            <a:pPr indent="0" lvl="0" marL="0" marR="0" rtl="0" algn="l">
              <a:lnSpc>
                <a:spcPct val="115000"/>
              </a:lnSpc>
              <a:spcBef>
                <a:spcPts val="1000"/>
              </a:spcBef>
              <a:spcAft>
                <a:spcPts val="0"/>
              </a:spcAft>
              <a:buClr>
                <a:schemeClr val="accent6"/>
              </a:buClr>
              <a:buSzPts val="900"/>
              <a:buFont typeface="Calibri"/>
              <a:buNone/>
            </a:pPr>
            <a:r>
              <a:rPr b="0" i="0" lang="en" sz="1000" u="none" cap="none" strike="noStrike">
                <a:solidFill>
                  <a:schemeClr val="lt1"/>
                </a:solidFill>
                <a:latin typeface="Calibri"/>
                <a:ea typeface="Calibri"/>
                <a:cs typeface="Calibri"/>
                <a:sym typeface="Calibri"/>
              </a:rPr>
              <a:t>We have received multiple awards ranging from being recognized as a Leader by Forrester Research to being ranked among the fastest-growing tech companies by Inc. and Financial Times. We consistently feature in prestigious ‘Best Analytics Firms’ lists. </a:t>
            </a:r>
            <a:endParaRPr b="0" i="0" sz="1000" u="none" cap="none" strike="noStrike">
              <a:solidFill>
                <a:schemeClr val="lt1"/>
              </a:solidFill>
              <a:latin typeface="Calibri"/>
              <a:ea typeface="Calibri"/>
              <a:cs typeface="Calibri"/>
              <a:sym typeface="Calibri"/>
            </a:endParaRPr>
          </a:p>
        </p:txBody>
      </p:sp>
      <p:grpSp>
        <p:nvGrpSpPr>
          <p:cNvPr id="46" name="Google Shape;46;p5"/>
          <p:cNvGrpSpPr/>
          <p:nvPr/>
        </p:nvGrpSpPr>
        <p:grpSpPr>
          <a:xfrm rot="10800000">
            <a:off x="8385726" y="4395376"/>
            <a:ext cx="758283" cy="760876"/>
            <a:chOff x="1" y="1"/>
            <a:chExt cx="758283" cy="760876"/>
          </a:xfrm>
        </p:grpSpPr>
        <p:sp>
          <p:nvSpPr>
            <p:cNvPr id="47" name="Google Shape;47;p5"/>
            <p:cNvSpPr/>
            <p:nvPr/>
          </p:nvSpPr>
          <p:spPr>
            <a:xfrm>
              <a:off x="1" y="1"/>
              <a:ext cx="758283" cy="760876"/>
            </a:xfrm>
            <a:custGeom>
              <a:rect b="b" l="l" r="r" t="t"/>
              <a:pathLst>
                <a:path extrusionOk="0" h="1014501" w="1011044">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48" name="Google Shape;48;p5"/>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grpSp>
      <p:sp>
        <p:nvSpPr>
          <p:cNvPr id="49" name="Google Shape;49;p5"/>
          <p:cNvSpPr/>
          <p:nvPr/>
        </p:nvSpPr>
        <p:spPr>
          <a:xfrm rot="10800000">
            <a:off x="294" y="0"/>
            <a:ext cx="2888706" cy="2888509"/>
          </a:xfrm>
          <a:custGeom>
            <a:rect b="b" l="l" r="r" t="t"/>
            <a:pathLst>
              <a:path extrusionOk="0" h="3851345" w="3826101">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50" name="Google Shape;50;p5"/>
          <p:cNvPicPr preferRelativeResize="0"/>
          <p:nvPr/>
        </p:nvPicPr>
        <p:blipFill rotWithShape="1">
          <a:blip r:embed="rId9">
            <a:alphaModFix/>
          </a:blip>
          <a:srcRect b="0" l="0" r="0" t="0"/>
          <a:stretch/>
        </p:blipFill>
        <p:spPr>
          <a:xfrm>
            <a:off x="7881843" y="473336"/>
            <a:ext cx="875203" cy="362812"/>
          </a:xfrm>
          <a:prstGeom prst="rect">
            <a:avLst/>
          </a:prstGeom>
          <a:noFill/>
          <a:ln>
            <a:noFill/>
          </a:ln>
        </p:spPr>
      </p:pic>
    </p:spTree>
  </p:cSld>
  <p:clrMapOvr>
    <a:masterClrMapping/>
  </p:clrMapOvr>
  <p:extLst>
    <p:ext uri="{DCECCB84-F9BA-43D5-87BE-67443E8EF086}">
      <p15:sldGuideLst>
        <p15:guide id="1" pos="259">
          <p15:clr>
            <a:srgbClr val="FA7B17"/>
          </p15:clr>
        </p15:guide>
        <p15:guide id="2" pos="5501">
          <p15:clr>
            <a:srgbClr val="FA7B17"/>
          </p15:clr>
        </p15:guide>
        <p15:guide id="3" orient="horz" pos="576">
          <p15:clr>
            <a:srgbClr val="FA7B17"/>
          </p15:clr>
        </p15:guide>
        <p15:guide id="4" orient="horz" pos="2938">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howMasterSp="0">
  <p:cSld name="Title 1_1_1">
    <p:spTree>
      <p:nvGrpSpPr>
        <p:cNvPr id="51" name="Shape 51"/>
        <p:cNvGrpSpPr/>
        <p:nvPr/>
      </p:nvGrpSpPr>
      <p:grpSpPr>
        <a:xfrm>
          <a:off x="0" y="0"/>
          <a:ext cx="0" cy="0"/>
          <a:chOff x="0" y="0"/>
          <a:chExt cx="0" cy="0"/>
        </a:xfrm>
      </p:grpSpPr>
      <p:sp>
        <p:nvSpPr>
          <p:cNvPr id="52" name="Google Shape;52;p6"/>
          <p:cNvSpPr txBox="1"/>
          <p:nvPr>
            <p:ph type="title"/>
          </p:nvPr>
        </p:nvSpPr>
        <p:spPr>
          <a:xfrm>
            <a:off x="3396050" y="1066800"/>
            <a:ext cx="4648200" cy="1112100"/>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lt1"/>
              </a:buClr>
              <a:buSzPts val="6400"/>
              <a:buFont typeface="Poppins"/>
              <a:buNone/>
              <a:defRPr sz="6400">
                <a:solidFill>
                  <a:schemeClr val="lt1"/>
                </a:solidFill>
                <a:latin typeface="Poppins"/>
                <a:ea typeface="Poppins"/>
                <a:cs typeface="Poppins"/>
                <a:sym typeface="Poppins"/>
              </a:defRPr>
            </a:lvl1pPr>
            <a:lvl2pPr lvl="1" algn="l">
              <a:lnSpc>
                <a:spcPct val="100000"/>
              </a:lnSpc>
              <a:spcBef>
                <a:spcPts val="0"/>
              </a:spcBef>
              <a:spcAft>
                <a:spcPts val="0"/>
              </a:spcAft>
              <a:buSzPts val="1100"/>
              <a:buNone/>
              <a:defRPr>
                <a:latin typeface="Calibri"/>
                <a:ea typeface="Calibri"/>
                <a:cs typeface="Calibri"/>
                <a:sym typeface="Calibri"/>
              </a:defRPr>
            </a:lvl2pPr>
            <a:lvl3pPr lvl="2" algn="l">
              <a:lnSpc>
                <a:spcPct val="100000"/>
              </a:lnSpc>
              <a:spcBef>
                <a:spcPts val="0"/>
              </a:spcBef>
              <a:spcAft>
                <a:spcPts val="0"/>
              </a:spcAft>
              <a:buSzPts val="1100"/>
              <a:buNone/>
              <a:defRPr>
                <a:latin typeface="Calibri"/>
                <a:ea typeface="Calibri"/>
                <a:cs typeface="Calibri"/>
                <a:sym typeface="Calibri"/>
              </a:defRPr>
            </a:lvl3pPr>
            <a:lvl4pPr lvl="3" algn="l">
              <a:lnSpc>
                <a:spcPct val="100000"/>
              </a:lnSpc>
              <a:spcBef>
                <a:spcPts val="0"/>
              </a:spcBef>
              <a:spcAft>
                <a:spcPts val="0"/>
              </a:spcAft>
              <a:buSzPts val="1100"/>
              <a:buNone/>
              <a:defRPr>
                <a:latin typeface="Calibri"/>
                <a:ea typeface="Calibri"/>
                <a:cs typeface="Calibri"/>
                <a:sym typeface="Calibri"/>
              </a:defRPr>
            </a:lvl4pPr>
            <a:lvl5pPr lvl="4" algn="l">
              <a:lnSpc>
                <a:spcPct val="100000"/>
              </a:lnSpc>
              <a:spcBef>
                <a:spcPts val="0"/>
              </a:spcBef>
              <a:spcAft>
                <a:spcPts val="0"/>
              </a:spcAft>
              <a:buSzPts val="1100"/>
              <a:buNone/>
              <a:defRPr>
                <a:latin typeface="Calibri"/>
                <a:ea typeface="Calibri"/>
                <a:cs typeface="Calibri"/>
                <a:sym typeface="Calibri"/>
              </a:defRPr>
            </a:lvl5pPr>
            <a:lvl6pPr lvl="5" algn="l">
              <a:lnSpc>
                <a:spcPct val="100000"/>
              </a:lnSpc>
              <a:spcBef>
                <a:spcPts val="0"/>
              </a:spcBef>
              <a:spcAft>
                <a:spcPts val="0"/>
              </a:spcAft>
              <a:buSzPts val="1100"/>
              <a:buNone/>
              <a:defRPr>
                <a:latin typeface="Calibri"/>
                <a:ea typeface="Calibri"/>
                <a:cs typeface="Calibri"/>
                <a:sym typeface="Calibri"/>
              </a:defRPr>
            </a:lvl6pPr>
            <a:lvl7pPr lvl="6" algn="l">
              <a:lnSpc>
                <a:spcPct val="100000"/>
              </a:lnSpc>
              <a:spcBef>
                <a:spcPts val="0"/>
              </a:spcBef>
              <a:spcAft>
                <a:spcPts val="0"/>
              </a:spcAft>
              <a:buSzPts val="1100"/>
              <a:buNone/>
              <a:defRPr>
                <a:latin typeface="Calibri"/>
                <a:ea typeface="Calibri"/>
                <a:cs typeface="Calibri"/>
                <a:sym typeface="Calibri"/>
              </a:defRPr>
            </a:lvl7pPr>
            <a:lvl8pPr lvl="7" algn="l">
              <a:lnSpc>
                <a:spcPct val="100000"/>
              </a:lnSpc>
              <a:spcBef>
                <a:spcPts val="0"/>
              </a:spcBef>
              <a:spcAft>
                <a:spcPts val="0"/>
              </a:spcAft>
              <a:buSzPts val="1100"/>
              <a:buNone/>
              <a:defRPr>
                <a:latin typeface="Calibri"/>
                <a:ea typeface="Calibri"/>
                <a:cs typeface="Calibri"/>
                <a:sym typeface="Calibri"/>
              </a:defRPr>
            </a:lvl8pPr>
            <a:lvl9pPr lvl="8" algn="l">
              <a:lnSpc>
                <a:spcPct val="100000"/>
              </a:lnSpc>
              <a:spcBef>
                <a:spcPts val="0"/>
              </a:spcBef>
              <a:spcAft>
                <a:spcPts val="0"/>
              </a:spcAft>
              <a:buSzPts val="1100"/>
              <a:buNone/>
              <a:defRPr>
                <a:latin typeface="Calibri"/>
                <a:ea typeface="Calibri"/>
                <a:cs typeface="Calibri"/>
                <a:sym typeface="Calibri"/>
              </a:defRPr>
            </a:lvl9pPr>
          </a:lstStyle>
          <a:p/>
        </p:txBody>
      </p:sp>
      <p:grpSp>
        <p:nvGrpSpPr>
          <p:cNvPr id="53" name="Google Shape;53;p6"/>
          <p:cNvGrpSpPr/>
          <p:nvPr/>
        </p:nvGrpSpPr>
        <p:grpSpPr>
          <a:xfrm rot="10800000">
            <a:off x="8385726" y="4395376"/>
            <a:ext cx="758283" cy="760876"/>
            <a:chOff x="1" y="1"/>
            <a:chExt cx="758283" cy="760876"/>
          </a:xfrm>
        </p:grpSpPr>
        <p:sp>
          <p:nvSpPr>
            <p:cNvPr id="54" name="Google Shape;54;p6"/>
            <p:cNvSpPr/>
            <p:nvPr/>
          </p:nvSpPr>
          <p:spPr>
            <a:xfrm>
              <a:off x="1" y="1"/>
              <a:ext cx="758283" cy="760876"/>
            </a:xfrm>
            <a:custGeom>
              <a:rect b="b" l="l" r="r" t="t"/>
              <a:pathLst>
                <a:path extrusionOk="0" h="1014501" w="1011044">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55" name="Google Shape;55;p6"/>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grpSp>
      <p:sp>
        <p:nvSpPr>
          <p:cNvPr id="56" name="Google Shape;56;p6">
            <a:hlinkClick r:id="rId2"/>
          </p:cNvPr>
          <p:cNvSpPr/>
          <p:nvPr/>
        </p:nvSpPr>
        <p:spPr>
          <a:xfrm>
            <a:off x="3396050" y="3687400"/>
            <a:ext cx="1738200" cy="124500"/>
          </a:xfrm>
          <a:prstGeom prst="rect">
            <a:avLst/>
          </a:prstGeom>
          <a:noFill/>
          <a:ln>
            <a:noFill/>
          </a:ln>
        </p:spPr>
        <p:txBody>
          <a:bodyPr anchorCtr="0" anchor="b" bIns="0" lIns="0" spcFirstLastPara="1" rIns="0" wrap="square" tIns="0">
            <a:noAutofit/>
          </a:bodyPr>
          <a:lstStyle/>
          <a:p>
            <a:pPr indent="0" lvl="0" marL="0" marR="0" rtl="0" algn="l">
              <a:lnSpc>
                <a:spcPct val="150000"/>
              </a:lnSpc>
              <a:spcBef>
                <a:spcPts val="0"/>
              </a:spcBef>
              <a:spcAft>
                <a:spcPts val="0"/>
              </a:spcAft>
              <a:buClr>
                <a:schemeClr val="accent6"/>
              </a:buClr>
              <a:buSzPts val="1200"/>
              <a:buFont typeface="Trebuchet MS"/>
              <a:buNone/>
            </a:pPr>
            <a:r>
              <a:rPr b="1" i="0" lang="en" sz="1200" u="none" cap="none" strike="noStrike">
                <a:solidFill>
                  <a:schemeClr val="lt2"/>
                </a:solidFill>
                <a:latin typeface="Calibri"/>
                <a:ea typeface="Calibri"/>
                <a:cs typeface="Calibri"/>
                <a:sym typeface="Calibri"/>
              </a:rPr>
              <a:t>www.tigeranalytics.com</a:t>
            </a:r>
            <a:endParaRPr b="0" i="0" sz="1100" u="none" cap="none" strike="noStrike">
              <a:solidFill>
                <a:schemeClr val="lt2"/>
              </a:solidFill>
              <a:latin typeface="Calibri"/>
              <a:ea typeface="Calibri"/>
              <a:cs typeface="Calibri"/>
              <a:sym typeface="Calibri"/>
            </a:endParaRPr>
          </a:p>
        </p:txBody>
      </p:sp>
      <p:sp>
        <p:nvSpPr>
          <p:cNvPr id="57" name="Google Shape;57;p6">
            <a:hlinkClick r:id="rId3"/>
          </p:cNvPr>
          <p:cNvSpPr/>
          <p:nvPr/>
        </p:nvSpPr>
        <p:spPr>
          <a:xfrm>
            <a:off x="4030690" y="3923772"/>
            <a:ext cx="243000" cy="243000"/>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58" name="Google Shape;58;p6">
            <a:hlinkClick r:id="rId4"/>
          </p:cNvPr>
          <p:cNvSpPr/>
          <p:nvPr/>
        </p:nvSpPr>
        <p:spPr>
          <a:xfrm>
            <a:off x="4088728" y="3981818"/>
            <a:ext cx="126016" cy="126000"/>
          </a:xfrm>
          <a:custGeom>
            <a:rect b="b" l="l" r="r" t="t"/>
            <a:pathLst>
              <a:path extrusionOk="0" h="3600000" w="3600450">
                <a:moveTo>
                  <a:pt x="2443351" y="598336"/>
                </a:moveTo>
                <a:cubicBezTo>
                  <a:pt x="2344604" y="591283"/>
                  <a:pt x="2247735" y="605917"/>
                  <a:pt x="2175442" y="640945"/>
                </a:cubicBezTo>
                <a:cubicBezTo>
                  <a:pt x="1896180" y="785483"/>
                  <a:pt x="1772372" y="991259"/>
                  <a:pt x="1822862" y="1347778"/>
                </a:cubicBezTo>
                <a:cubicBezTo>
                  <a:pt x="1368677" y="1358195"/>
                  <a:pt x="773170" y="1076549"/>
                  <a:pt x="573365" y="710108"/>
                </a:cubicBezTo>
                <a:cubicBezTo>
                  <a:pt x="385362" y="875792"/>
                  <a:pt x="470466" y="1411198"/>
                  <a:pt x="774927" y="1531630"/>
                </a:cubicBezTo>
                <a:cubicBezTo>
                  <a:pt x="636580" y="1529584"/>
                  <a:pt x="591043" y="1502544"/>
                  <a:pt x="454598" y="1456258"/>
                </a:cubicBezTo>
                <a:cubicBezTo>
                  <a:pt x="501872" y="1904597"/>
                  <a:pt x="763983" y="1980208"/>
                  <a:pt x="973777" y="2064155"/>
                </a:cubicBezTo>
                <a:cubicBezTo>
                  <a:pt x="852534" y="2142597"/>
                  <a:pt x="745426" y="2079715"/>
                  <a:pt x="666580" y="2073364"/>
                </a:cubicBezTo>
                <a:cubicBezTo>
                  <a:pt x="760010" y="2372399"/>
                  <a:pt x="1073128" y="2490107"/>
                  <a:pt x="1270553" y="2449863"/>
                </a:cubicBezTo>
                <a:cubicBezTo>
                  <a:pt x="1134133" y="2645905"/>
                  <a:pt x="923075" y="2722647"/>
                  <a:pt x="376665" y="2759915"/>
                </a:cubicBezTo>
                <a:cubicBezTo>
                  <a:pt x="684120" y="2913251"/>
                  <a:pt x="911493" y="3028902"/>
                  <a:pt x="1355560" y="2998518"/>
                </a:cubicBezTo>
                <a:cubicBezTo>
                  <a:pt x="1849783" y="2992786"/>
                  <a:pt x="2282768" y="2746806"/>
                  <a:pt x="2447240" y="2585619"/>
                </a:cubicBezTo>
                <a:cubicBezTo>
                  <a:pt x="2693768" y="2358293"/>
                  <a:pt x="3006247" y="1801218"/>
                  <a:pt x="3003106" y="1197035"/>
                </a:cubicBezTo>
                <a:lnTo>
                  <a:pt x="3317867" y="907530"/>
                </a:lnTo>
                <a:lnTo>
                  <a:pt x="2965917" y="984828"/>
                </a:lnTo>
                <a:lnTo>
                  <a:pt x="3242424" y="653580"/>
                </a:lnTo>
                <a:cubicBezTo>
                  <a:pt x="3178746" y="675623"/>
                  <a:pt x="3001926" y="754111"/>
                  <a:pt x="2847650" y="820309"/>
                </a:cubicBezTo>
                <a:cubicBezTo>
                  <a:pt x="2777725" y="682087"/>
                  <a:pt x="2607930" y="610091"/>
                  <a:pt x="2443351" y="598336"/>
                </a:cubicBezTo>
                <a:close/>
                <a:moveTo>
                  <a:pt x="353268" y="0"/>
                </a:moveTo>
                <a:lnTo>
                  <a:pt x="3247182" y="0"/>
                </a:lnTo>
                <a:cubicBezTo>
                  <a:pt x="3442287" y="0"/>
                  <a:pt x="3600450" y="158163"/>
                  <a:pt x="3600450" y="353268"/>
                </a:cubicBezTo>
                <a:lnTo>
                  <a:pt x="3600450" y="3246732"/>
                </a:lnTo>
                <a:cubicBezTo>
                  <a:pt x="3600450" y="3441837"/>
                  <a:pt x="3442287" y="3600000"/>
                  <a:pt x="3247182" y="3600000"/>
                </a:cubicBezTo>
                <a:lnTo>
                  <a:pt x="353268" y="3600000"/>
                </a:lnTo>
                <a:cubicBezTo>
                  <a:pt x="158163" y="3600000"/>
                  <a:pt x="0" y="3441837"/>
                  <a:pt x="0" y="3246732"/>
                </a:cubicBezTo>
                <a:lnTo>
                  <a:pt x="0" y="353268"/>
                </a:lnTo>
                <a:cubicBezTo>
                  <a:pt x="0" y="158163"/>
                  <a:pt x="158163" y="0"/>
                  <a:pt x="353268" y="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59" name="Google Shape;59;p6">
            <a:hlinkClick r:id="rId5"/>
          </p:cNvPr>
          <p:cNvSpPr/>
          <p:nvPr/>
        </p:nvSpPr>
        <p:spPr>
          <a:xfrm>
            <a:off x="3713370" y="3923772"/>
            <a:ext cx="243000" cy="243000"/>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0" name="Google Shape;60;p6">
            <a:hlinkClick r:id="rId6"/>
          </p:cNvPr>
          <p:cNvSpPr/>
          <p:nvPr/>
        </p:nvSpPr>
        <p:spPr>
          <a:xfrm>
            <a:off x="3772848" y="3983251"/>
            <a:ext cx="119175" cy="119175"/>
          </a:xfrm>
          <a:custGeom>
            <a:rect b="b" l="l" r="r" t="t"/>
            <a:pathLst>
              <a:path extrusionOk="0" h="4333647" w="4333647">
                <a:moveTo>
                  <a:pt x="937082" y="1651039"/>
                </a:moveTo>
                <a:lnTo>
                  <a:pt x="937082" y="3354087"/>
                </a:lnTo>
                <a:lnTo>
                  <a:pt x="1469284" y="3354087"/>
                </a:lnTo>
                <a:lnTo>
                  <a:pt x="1469284" y="1651039"/>
                </a:lnTo>
                <a:lnTo>
                  <a:pt x="937082" y="1651039"/>
                </a:lnTo>
                <a:close/>
                <a:moveTo>
                  <a:pt x="2832769" y="1616621"/>
                </a:moveTo>
                <a:cubicBezTo>
                  <a:pt x="2664206" y="1616621"/>
                  <a:pt x="2516100" y="1654237"/>
                  <a:pt x="2405635" y="1758689"/>
                </a:cubicBezTo>
                <a:lnTo>
                  <a:pt x="2304094" y="1865710"/>
                </a:lnTo>
                <a:cubicBezTo>
                  <a:pt x="2300124" y="1749259"/>
                  <a:pt x="2300919" y="1715091"/>
                  <a:pt x="2299331" y="1651027"/>
                </a:cubicBezTo>
                <a:lnTo>
                  <a:pt x="1795366" y="1651027"/>
                </a:lnTo>
                <a:lnTo>
                  <a:pt x="1795366" y="3353420"/>
                </a:lnTo>
                <a:lnTo>
                  <a:pt x="2318381" y="3353150"/>
                </a:lnTo>
                <a:cubicBezTo>
                  <a:pt x="2319884" y="3034704"/>
                  <a:pt x="2319075" y="2716239"/>
                  <a:pt x="2322890" y="2397812"/>
                </a:cubicBezTo>
                <a:cubicBezTo>
                  <a:pt x="2327866" y="1982497"/>
                  <a:pt x="2877210" y="1989236"/>
                  <a:pt x="2899974" y="2349718"/>
                </a:cubicBezTo>
                <a:lnTo>
                  <a:pt x="2911179" y="3350999"/>
                </a:lnTo>
                <a:lnTo>
                  <a:pt x="3434195" y="3348350"/>
                </a:lnTo>
                <a:cubicBezTo>
                  <a:pt x="3431814" y="2937575"/>
                  <a:pt x="3427581" y="2508785"/>
                  <a:pt x="3418056" y="2102772"/>
                </a:cubicBezTo>
                <a:cubicBezTo>
                  <a:pt x="3334312" y="1659711"/>
                  <a:pt x="3010503" y="1642480"/>
                  <a:pt x="2832769" y="1616621"/>
                </a:cubicBezTo>
                <a:close/>
                <a:moveTo>
                  <a:pt x="1203183" y="812039"/>
                </a:moveTo>
                <a:cubicBezTo>
                  <a:pt x="1035222" y="812039"/>
                  <a:pt x="899067" y="948195"/>
                  <a:pt x="899067" y="1116155"/>
                </a:cubicBezTo>
                <a:cubicBezTo>
                  <a:pt x="899067" y="1284116"/>
                  <a:pt x="1035222" y="1420271"/>
                  <a:pt x="1203183" y="1420271"/>
                </a:cubicBezTo>
                <a:cubicBezTo>
                  <a:pt x="1371143" y="1420271"/>
                  <a:pt x="1507298" y="1284116"/>
                  <a:pt x="1507298" y="1116155"/>
                </a:cubicBezTo>
                <a:cubicBezTo>
                  <a:pt x="1507298" y="948195"/>
                  <a:pt x="1371143" y="812039"/>
                  <a:pt x="1203183" y="812039"/>
                </a:cubicBezTo>
                <a:close/>
                <a:moveTo>
                  <a:pt x="446104" y="0"/>
                </a:moveTo>
                <a:lnTo>
                  <a:pt x="3887543" y="0"/>
                </a:lnTo>
                <a:cubicBezTo>
                  <a:pt x="4133919" y="0"/>
                  <a:pt x="4333647" y="199728"/>
                  <a:pt x="4333647" y="446104"/>
                </a:cubicBezTo>
                <a:lnTo>
                  <a:pt x="4333647" y="3887543"/>
                </a:lnTo>
                <a:cubicBezTo>
                  <a:pt x="4333647" y="4133919"/>
                  <a:pt x="4133919" y="4333647"/>
                  <a:pt x="3887543" y="4333647"/>
                </a:cubicBezTo>
                <a:lnTo>
                  <a:pt x="446104" y="4333647"/>
                </a:lnTo>
                <a:cubicBezTo>
                  <a:pt x="199728" y="4333647"/>
                  <a:pt x="0" y="4133919"/>
                  <a:pt x="0" y="3887543"/>
                </a:cubicBezTo>
                <a:lnTo>
                  <a:pt x="0" y="446104"/>
                </a:lnTo>
                <a:cubicBezTo>
                  <a:pt x="0" y="199728"/>
                  <a:pt x="199728" y="0"/>
                  <a:pt x="446104" y="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1" name="Google Shape;61;p6">
            <a:hlinkClick r:id="rId7"/>
          </p:cNvPr>
          <p:cNvSpPr/>
          <p:nvPr/>
        </p:nvSpPr>
        <p:spPr>
          <a:xfrm>
            <a:off x="3396050" y="3923772"/>
            <a:ext cx="243000" cy="243000"/>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2" name="Google Shape;62;p6">
            <a:hlinkClick r:id="rId8"/>
          </p:cNvPr>
          <p:cNvSpPr/>
          <p:nvPr/>
        </p:nvSpPr>
        <p:spPr>
          <a:xfrm>
            <a:off x="3481787" y="3969222"/>
            <a:ext cx="70755" cy="150465"/>
          </a:xfrm>
          <a:custGeom>
            <a:rect b="b" l="l" r="r" t="t"/>
            <a:pathLst>
              <a:path extrusionOk="0" h="3009296" w="1415106">
                <a:moveTo>
                  <a:pt x="1125580" y="0"/>
                </a:moveTo>
                <a:cubicBezTo>
                  <a:pt x="1374672" y="0"/>
                  <a:pt x="1406457" y="1262"/>
                  <a:pt x="1410322" y="11311"/>
                </a:cubicBezTo>
                <a:cubicBezTo>
                  <a:pt x="1412700" y="17533"/>
                  <a:pt x="1414646" y="134349"/>
                  <a:pt x="1414646" y="270901"/>
                </a:cubicBezTo>
                <a:cubicBezTo>
                  <a:pt x="1414646" y="454470"/>
                  <a:pt x="1412430" y="521414"/>
                  <a:pt x="1406078" y="527757"/>
                </a:cubicBezTo>
                <a:cubicBezTo>
                  <a:pt x="1399862" y="533982"/>
                  <a:pt x="1347779" y="536341"/>
                  <a:pt x="1216719" y="536341"/>
                </a:cubicBezTo>
                <a:cubicBezTo>
                  <a:pt x="1010440" y="536341"/>
                  <a:pt x="990574" y="540169"/>
                  <a:pt x="962492" y="585333"/>
                </a:cubicBezTo>
                <a:cubicBezTo>
                  <a:pt x="947275" y="609761"/>
                  <a:pt x="946113" y="620445"/>
                  <a:pt x="943924" y="752664"/>
                </a:cubicBezTo>
                <a:lnTo>
                  <a:pt x="941599" y="893900"/>
                </a:lnTo>
                <a:lnTo>
                  <a:pt x="1173690" y="893900"/>
                </a:lnTo>
                <a:cubicBezTo>
                  <a:pt x="1350860" y="893900"/>
                  <a:pt x="1407403" y="896016"/>
                  <a:pt x="1412727" y="902838"/>
                </a:cubicBezTo>
                <a:cubicBezTo>
                  <a:pt x="1417295" y="908709"/>
                  <a:pt x="1415268" y="958419"/>
                  <a:pt x="1406808" y="1047652"/>
                </a:cubicBezTo>
                <a:cubicBezTo>
                  <a:pt x="1399727" y="1122383"/>
                  <a:pt x="1387537" y="1252761"/>
                  <a:pt x="1379699" y="1337386"/>
                </a:cubicBezTo>
                <a:cubicBezTo>
                  <a:pt x="1371861" y="1422011"/>
                  <a:pt x="1363293" y="1496831"/>
                  <a:pt x="1360671" y="1503653"/>
                </a:cubicBezTo>
                <a:cubicBezTo>
                  <a:pt x="1356293" y="1515045"/>
                  <a:pt x="1338238" y="1516056"/>
                  <a:pt x="1138608" y="1516056"/>
                </a:cubicBezTo>
                <a:lnTo>
                  <a:pt x="921301" y="1516056"/>
                </a:lnTo>
                <a:lnTo>
                  <a:pt x="919463" y="2261569"/>
                </a:lnTo>
                <a:lnTo>
                  <a:pt x="917652" y="3007087"/>
                </a:lnTo>
                <a:lnTo>
                  <a:pt x="613202" y="3008952"/>
                </a:lnTo>
                <a:cubicBezTo>
                  <a:pt x="445757" y="3009979"/>
                  <a:pt x="306575" y="3008627"/>
                  <a:pt x="303910" y="3005979"/>
                </a:cubicBezTo>
                <a:cubicBezTo>
                  <a:pt x="301248" y="3003303"/>
                  <a:pt x="299069" y="2667045"/>
                  <a:pt x="299069" y="2258731"/>
                </a:cubicBezTo>
                <a:lnTo>
                  <a:pt x="299069" y="1516345"/>
                </a:lnTo>
                <a:lnTo>
                  <a:pt x="150682" y="1514413"/>
                </a:lnTo>
                <a:lnTo>
                  <a:pt x="2292" y="1512480"/>
                </a:lnTo>
                <a:lnTo>
                  <a:pt x="427" y="1212957"/>
                </a:lnTo>
                <a:cubicBezTo>
                  <a:pt x="-916" y="997785"/>
                  <a:pt x="843" y="910684"/>
                  <a:pt x="6665" y="903668"/>
                </a:cubicBezTo>
                <a:cubicBezTo>
                  <a:pt x="13019" y="896011"/>
                  <a:pt x="45497" y="893900"/>
                  <a:pt x="156920" y="893900"/>
                </a:cubicBezTo>
                <a:lnTo>
                  <a:pt x="299069" y="893900"/>
                </a:lnTo>
                <a:lnTo>
                  <a:pt x="299069" y="725433"/>
                </a:lnTo>
                <a:cubicBezTo>
                  <a:pt x="299069" y="542193"/>
                  <a:pt x="309354" y="464187"/>
                  <a:pt x="346631" y="364710"/>
                </a:cubicBezTo>
                <a:cubicBezTo>
                  <a:pt x="392425" y="242510"/>
                  <a:pt x="487918" y="132443"/>
                  <a:pt x="595844" y="77468"/>
                </a:cubicBezTo>
                <a:cubicBezTo>
                  <a:pt x="734266" y="6960"/>
                  <a:pt x="781863" y="0"/>
                  <a:pt x="1125580" y="0"/>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Calibri"/>
              <a:ea typeface="Calibri"/>
              <a:cs typeface="Calibri"/>
              <a:sym typeface="Calibri"/>
            </a:endParaRPr>
          </a:p>
        </p:txBody>
      </p:sp>
      <p:sp>
        <p:nvSpPr>
          <p:cNvPr id="63" name="Google Shape;63;p6"/>
          <p:cNvSpPr txBox="1"/>
          <p:nvPr>
            <p:ph idx="1" type="subTitle"/>
          </p:nvPr>
        </p:nvSpPr>
        <p:spPr>
          <a:xfrm>
            <a:off x="3396050" y="2125925"/>
            <a:ext cx="4648200" cy="2310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1400"/>
              <a:buFont typeface="Poppins Medium"/>
              <a:buNone/>
              <a:defRPr>
                <a:solidFill>
                  <a:schemeClr val="accent1"/>
                </a:solidFill>
                <a:latin typeface="Poppins Medium"/>
                <a:ea typeface="Poppins Medium"/>
                <a:cs typeface="Poppins Medium"/>
                <a:sym typeface="Poppins Medium"/>
              </a:defRPr>
            </a:lvl1pPr>
            <a:lvl2pPr lvl="1" algn="l">
              <a:lnSpc>
                <a:spcPct val="100000"/>
              </a:lnSpc>
              <a:spcBef>
                <a:spcPts val="200"/>
              </a:spcBef>
              <a:spcAft>
                <a:spcPts val="0"/>
              </a:spcAft>
              <a:buSzPts val="1400"/>
              <a:buNone/>
              <a:defRPr/>
            </a:lvl2pPr>
            <a:lvl3pPr lvl="2" algn="l">
              <a:lnSpc>
                <a:spcPct val="100000"/>
              </a:lnSpc>
              <a:spcBef>
                <a:spcPts val="200"/>
              </a:spcBef>
              <a:spcAft>
                <a:spcPts val="0"/>
              </a:spcAft>
              <a:buSzPts val="1400"/>
              <a:buNone/>
              <a:defRPr/>
            </a:lvl3pPr>
            <a:lvl4pPr lvl="3" algn="l">
              <a:lnSpc>
                <a:spcPct val="100000"/>
              </a:lnSpc>
              <a:spcBef>
                <a:spcPts val="200"/>
              </a:spcBef>
              <a:spcAft>
                <a:spcPts val="0"/>
              </a:spcAft>
              <a:buSzPts val="1400"/>
              <a:buNone/>
              <a:defRPr/>
            </a:lvl4pPr>
            <a:lvl5pPr lvl="4" algn="l">
              <a:lnSpc>
                <a:spcPct val="100000"/>
              </a:lnSpc>
              <a:spcBef>
                <a:spcPts val="200"/>
              </a:spcBef>
              <a:spcAft>
                <a:spcPts val="0"/>
              </a:spcAft>
              <a:buSzPts val="1400"/>
              <a:buNone/>
              <a:defRPr/>
            </a:lvl5pPr>
            <a:lvl6pPr lvl="5" algn="l">
              <a:lnSpc>
                <a:spcPct val="100000"/>
              </a:lnSpc>
              <a:spcBef>
                <a:spcPts val="200"/>
              </a:spcBef>
              <a:spcAft>
                <a:spcPts val="0"/>
              </a:spcAft>
              <a:buSzPts val="1400"/>
              <a:buNone/>
              <a:defRPr/>
            </a:lvl6pPr>
            <a:lvl7pPr lvl="6" algn="l">
              <a:lnSpc>
                <a:spcPct val="100000"/>
              </a:lnSpc>
              <a:spcBef>
                <a:spcPts val="200"/>
              </a:spcBef>
              <a:spcAft>
                <a:spcPts val="0"/>
              </a:spcAft>
              <a:buSzPts val="1400"/>
              <a:buNone/>
              <a:defRPr/>
            </a:lvl7pPr>
            <a:lvl8pPr lvl="7" algn="l">
              <a:lnSpc>
                <a:spcPct val="100000"/>
              </a:lnSpc>
              <a:spcBef>
                <a:spcPts val="200"/>
              </a:spcBef>
              <a:spcAft>
                <a:spcPts val="0"/>
              </a:spcAft>
              <a:buSzPts val="1400"/>
              <a:buNone/>
              <a:defRPr/>
            </a:lvl8pPr>
            <a:lvl9pPr lvl="8" algn="l">
              <a:lnSpc>
                <a:spcPct val="100000"/>
              </a:lnSpc>
              <a:spcBef>
                <a:spcPts val="200"/>
              </a:spcBef>
              <a:spcAft>
                <a:spcPts val="200"/>
              </a:spcAft>
              <a:buSzPts val="1400"/>
              <a:buNone/>
              <a:defRPr/>
            </a:lvl9pPr>
          </a:lstStyle>
          <a:p/>
        </p:txBody>
      </p:sp>
      <p:sp>
        <p:nvSpPr>
          <p:cNvPr id="64" name="Google Shape;64;p6"/>
          <p:cNvSpPr txBox="1"/>
          <p:nvPr>
            <p:ph idx="2" type="subTitle"/>
          </p:nvPr>
        </p:nvSpPr>
        <p:spPr>
          <a:xfrm>
            <a:off x="3396050" y="2452499"/>
            <a:ext cx="4648200" cy="1902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200"/>
              <a:buNone/>
              <a:defRPr b="1" sz="1200"/>
            </a:lvl1pPr>
            <a:lvl2pPr lvl="1" algn="l">
              <a:lnSpc>
                <a:spcPct val="100000"/>
              </a:lnSpc>
              <a:spcBef>
                <a:spcPts val="200"/>
              </a:spcBef>
              <a:spcAft>
                <a:spcPts val="0"/>
              </a:spcAft>
              <a:buSzPts val="1400"/>
              <a:buNone/>
              <a:defRPr/>
            </a:lvl2pPr>
            <a:lvl3pPr lvl="2" algn="l">
              <a:lnSpc>
                <a:spcPct val="100000"/>
              </a:lnSpc>
              <a:spcBef>
                <a:spcPts val="200"/>
              </a:spcBef>
              <a:spcAft>
                <a:spcPts val="0"/>
              </a:spcAft>
              <a:buSzPts val="1400"/>
              <a:buNone/>
              <a:defRPr/>
            </a:lvl3pPr>
            <a:lvl4pPr lvl="3" algn="l">
              <a:lnSpc>
                <a:spcPct val="100000"/>
              </a:lnSpc>
              <a:spcBef>
                <a:spcPts val="200"/>
              </a:spcBef>
              <a:spcAft>
                <a:spcPts val="0"/>
              </a:spcAft>
              <a:buSzPts val="1400"/>
              <a:buNone/>
              <a:defRPr/>
            </a:lvl4pPr>
            <a:lvl5pPr lvl="4" algn="l">
              <a:lnSpc>
                <a:spcPct val="100000"/>
              </a:lnSpc>
              <a:spcBef>
                <a:spcPts val="200"/>
              </a:spcBef>
              <a:spcAft>
                <a:spcPts val="0"/>
              </a:spcAft>
              <a:buSzPts val="1400"/>
              <a:buNone/>
              <a:defRPr/>
            </a:lvl5pPr>
            <a:lvl6pPr lvl="5" algn="l">
              <a:lnSpc>
                <a:spcPct val="100000"/>
              </a:lnSpc>
              <a:spcBef>
                <a:spcPts val="200"/>
              </a:spcBef>
              <a:spcAft>
                <a:spcPts val="0"/>
              </a:spcAft>
              <a:buSzPts val="1400"/>
              <a:buNone/>
              <a:defRPr/>
            </a:lvl6pPr>
            <a:lvl7pPr lvl="6" algn="l">
              <a:lnSpc>
                <a:spcPct val="100000"/>
              </a:lnSpc>
              <a:spcBef>
                <a:spcPts val="200"/>
              </a:spcBef>
              <a:spcAft>
                <a:spcPts val="0"/>
              </a:spcAft>
              <a:buSzPts val="1400"/>
              <a:buNone/>
              <a:defRPr/>
            </a:lvl7pPr>
            <a:lvl8pPr lvl="7" algn="l">
              <a:lnSpc>
                <a:spcPct val="100000"/>
              </a:lnSpc>
              <a:spcBef>
                <a:spcPts val="200"/>
              </a:spcBef>
              <a:spcAft>
                <a:spcPts val="0"/>
              </a:spcAft>
              <a:buSzPts val="1400"/>
              <a:buNone/>
              <a:defRPr/>
            </a:lvl8pPr>
            <a:lvl9pPr lvl="8" algn="l">
              <a:lnSpc>
                <a:spcPct val="100000"/>
              </a:lnSpc>
              <a:spcBef>
                <a:spcPts val="200"/>
              </a:spcBef>
              <a:spcAft>
                <a:spcPts val="200"/>
              </a:spcAft>
              <a:buSzPts val="1400"/>
              <a:buNone/>
              <a:defRPr/>
            </a:lvl9pPr>
          </a:lstStyle>
          <a:p/>
        </p:txBody>
      </p:sp>
      <p:sp>
        <p:nvSpPr>
          <p:cNvPr id="65" name="Google Shape;65;p6"/>
          <p:cNvSpPr txBox="1"/>
          <p:nvPr>
            <p:ph idx="3" type="subTitle"/>
          </p:nvPr>
        </p:nvSpPr>
        <p:spPr>
          <a:xfrm>
            <a:off x="3396050" y="2671599"/>
            <a:ext cx="4648200" cy="1902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Clr>
                <a:schemeClr val="lt2"/>
              </a:buClr>
              <a:buSzPts val="1000"/>
              <a:buNone/>
              <a:defRPr sz="1000">
                <a:solidFill>
                  <a:schemeClr val="lt2"/>
                </a:solidFill>
              </a:defRPr>
            </a:lvl1pPr>
            <a:lvl2pPr lvl="1" algn="l">
              <a:lnSpc>
                <a:spcPct val="100000"/>
              </a:lnSpc>
              <a:spcBef>
                <a:spcPts val="200"/>
              </a:spcBef>
              <a:spcAft>
                <a:spcPts val="0"/>
              </a:spcAft>
              <a:buSzPts val="1400"/>
              <a:buNone/>
              <a:defRPr/>
            </a:lvl2pPr>
            <a:lvl3pPr lvl="2" algn="l">
              <a:lnSpc>
                <a:spcPct val="100000"/>
              </a:lnSpc>
              <a:spcBef>
                <a:spcPts val="200"/>
              </a:spcBef>
              <a:spcAft>
                <a:spcPts val="0"/>
              </a:spcAft>
              <a:buSzPts val="1400"/>
              <a:buNone/>
              <a:defRPr/>
            </a:lvl3pPr>
            <a:lvl4pPr lvl="3" algn="l">
              <a:lnSpc>
                <a:spcPct val="100000"/>
              </a:lnSpc>
              <a:spcBef>
                <a:spcPts val="200"/>
              </a:spcBef>
              <a:spcAft>
                <a:spcPts val="0"/>
              </a:spcAft>
              <a:buSzPts val="1400"/>
              <a:buNone/>
              <a:defRPr/>
            </a:lvl4pPr>
            <a:lvl5pPr lvl="4" algn="l">
              <a:lnSpc>
                <a:spcPct val="100000"/>
              </a:lnSpc>
              <a:spcBef>
                <a:spcPts val="200"/>
              </a:spcBef>
              <a:spcAft>
                <a:spcPts val="0"/>
              </a:spcAft>
              <a:buSzPts val="1400"/>
              <a:buNone/>
              <a:defRPr/>
            </a:lvl5pPr>
            <a:lvl6pPr lvl="5" algn="l">
              <a:lnSpc>
                <a:spcPct val="100000"/>
              </a:lnSpc>
              <a:spcBef>
                <a:spcPts val="200"/>
              </a:spcBef>
              <a:spcAft>
                <a:spcPts val="0"/>
              </a:spcAft>
              <a:buSzPts val="1400"/>
              <a:buNone/>
              <a:defRPr/>
            </a:lvl6pPr>
            <a:lvl7pPr lvl="6" algn="l">
              <a:lnSpc>
                <a:spcPct val="100000"/>
              </a:lnSpc>
              <a:spcBef>
                <a:spcPts val="200"/>
              </a:spcBef>
              <a:spcAft>
                <a:spcPts val="0"/>
              </a:spcAft>
              <a:buSzPts val="1400"/>
              <a:buNone/>
              <a:defRPr/>
            </a:lvl7pPr>
            <a:lvl8pPr lvl="7" algn="l">
              <a:lnSpc>
                <a:spcPct val="100000"/>
              </a:lnSpc>
              <a:spcBef>
                <a:spcPts val="200"/>
              </a:spcBef>
              <a:spcAft>
                <a:spcPts val="0"/>
              </a:spcAft>
              <a:buSzPts val="1400"/>
              <a:buNone/>
              <a:defRPr/>
            </a:lvl8pPr>
            <a:lvl9pPr lvl="8" algn="l">
              <a:lnSpc>
                <a:spcPct val="100000"/>
              </a:lnSpc>
              <a:spcBef>
                <a:spcPts val="200"/>
              </a:spcBef>
              <a:spcAft>
                <a:spcPts val="200"/>
              </a:spcAft>
              <a:buSzPts val="1400"/>
              <a:buNone/>
              <a:defRPr/>
            </a:lvl9pPr>
          </a:lstStyle>
          <a:p/>
        </p:txBody>
      </p:sp>
      <p:sp>
        <p:nvSpPr>
          <p:cNvPr id="66" name="Google Shape;66;p6"/>
          <p:cNvSpPr/>
          <p:nvPr/>
        </p:nvSpPr>
        <p:spPr>
          <a:xfrm rot="10800000">
            <a:off x="294" y="0"/>
            <a:ext cx="2888706" cy="2888509"/>
          </a:xfrm>
          <a:custGeom>
            <a:rect b="b" l="l" r="r" t="t"/>
            <a:pathLst>
              <a:path extrusionOk="0" h="3851345" w="3826101">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67" name="Google Shape;67;p6"/>
          <p:cNvPicPr preferRelativeResize="0"/>
          <p:nvPr/>
        </p:nvPicPr>
        <p:blipFill rotWithShape="1">
          <a:blip r:embed="rId9">
            <a:alphaModFix/>
          </a:blip>
          <a:srcRect b="0" l="0" r="0" t="0"/>
          <a:stretch/>
        </p:blipFill>
        <p:spPr>
          <a:xfrm>
            <a:off x="7881843" y="473336"/>
            <a:ext cx="875203" cy="362812"/>
          </a:xfrm>
          <a:prstGeom prst="rect">
            <a:avLst/>
          </a:prstGeom>
          <a:noFill/>
          <a:ln>
            <a:noFill/>
          </a:ln>
        </p:spPr>
      </p:pic>
    </p:spTree>
  </p:cSld>
  <p:clrMapOvr>
    <a:masterClrMapping/>
  </p:clrMapOvr>
  <p:extLst>
    <p:ext uri="{DCECCB84-F9BA-43D5-87BE-67443E8EF086}">
      <p15:sldGuideLst>
        <p15:guide id="1" pos="259">
          <p15:clr>
            <a:srgbClr val="FA7B17"/>
          </p15:clr>
        </p15:guide>
        <p15:guide id="2" pos="5501">
          <p15:clr>
            <a:srgbClr val="FA7B17"/>
          </p15:clr>
        </p15:guide>
        <p15:guide id="3" orient="horz" pos="576">
          <p15:clr>
            <a:srgbClr val="FA7B17"/>
          </p15:clr>
        </p15:guide>
        <p15:guide id="4" orient="horz" pos="2938">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Cover - Client Logo" showMasterSp="0">
  <p:cSld name="Title 1_5">
    <p:spTree>
      <p:nvGrpSpPr>
        <p:cNvPr id="68" name="Shape 68"/>
        <p:cNvGrpSpPr/>
        <p:nvPr/>
      </p:nvGrpSpPr>
      <p:grpSpPr>
        <a:xfrm>
          <a:off x="0" y="0"/>
          <a:ext cx="0" cy="0"/>
          <a:chOff x="0" y="0"/>
          <a:chExt cx="0" cy="0"/>
        </a:xfrm>
      </p:grpSpPr>
      <p:sp>
        <p:nvSpPr>
          <p:cNvPr id="69" name="Google Shape;69;p7"/>
          <p:cNvSpPr/>
          <p:nvPr>
            <p:ph idx="2" type="pic"/>
          </p:nvPr>
        </p:nvSpPr>
        <p:spPr>
          <a:xfrm>
            <a:off x="6419663" y="473336"/>
            <a:ext cx="1144500" cy="372600"/>
          </a:xfrm>
          <a:prstGeom prst="rect">
            <a:avLst/>
          </a:prstGeom>
          <a:noFill/>
          <a:ln>
            <a:noFill/>
          </a:ln>
        </p:spPr>
      </p:sp>
      <p:sp>
        <p:nvSpPr>
          <p:cNvPr id="70" name="Google Shape;70;p7"/>
          <p:cNvSpPr/>
          <p:nvPr/>
        </p:nvSpPr>
        <p:spPr>
          <a:xfrm>
            <a:off x="1" y="1"/>
            <a:ext cx="758283" cy="760876"/>
          </a:xfrm>
          <a:custGeom>
            <a:rect b="b" l="l" r="r" t="t"/>
            <a:pathLst>
              <a:path extrusionOk="0" h="1014501" w="1011044">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71" name="Google Shape;71;p7"/>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72" name="Google Shape;72;p7"/>
          <p:cNvSpPr txBox="1"/>
          <p:nvPr>
            <p:ph type="title"/>
          </p:nvPr>
        </p:nvSpPr>
        <p:spPr>
          <a:xfrm>
            <a:off x="415650" y="1557350"/>
            <a:ext cx="4158600" cy="10146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1pPr>
            <a:lvl2pPr lvl="1"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2pPr>
            <a:lvl3pPr lvl="2"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3pPr>
            <a:lvl4pPr lvl="3"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4pPr>
            <a:lvl5pPr lvl="4"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5pPr>
            <a:lvl6pPr lvl="5"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6pPr>
            <a:lvl7pPr lvl="6"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7pPr>
            <a:lvl8pPr lvl="7"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8pPr>
            <a:lvl9pPr lvl="8"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9pPr>
          </a:lstStyle>
          <a:p/>
        </p:txBody>
      </p:sp>
      <p:sp>
        <p:nvSpPr>
          <p:cNvPr id="73" name="Google Shape;73;p7"/>
          <p:cNvSpPr txBox="1"/>
          <p:nvPr>
            <p:ph idx="1" type="subTitle"/>
          </p:nvPr>
        </p:nvSpPr>
        <p:spPr>
          <a:xfrm>
            <a:off x="415650" y="2695325"/>
            <a:ext cx="4158600" cy="28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Font typeface="Poppins"/>
              <a:buNone/>
              <a:defRPr>
                <a:latin typeface="Poppins"/>
                <a:ea typeface="Poppins"/>
                <a:cs typeface="Poppins"/>
                <a:sym typeface="Poppins"/>
              </a:defRPr>
            </a:lvl1pPr>
            <a:lvl2pPr lvl="1" algn="l">
              <a:lnSpc>
                <a:spcPct val="100000"/>
              </a:lnSpc>
              <a:spcBef>
                <a:spcPts val="200"/>
              </a:spcBef>
              <a:spcAft>
                <a:spcPts val="0"/>
              </a:spcAft>
              <a:buSzPts val="1400"/>
              <a:buFont typeface="Poppins"/>
              <a:buNone/>
              <a:defRPr>
                <a:latin typeface="Poppins"/>
                <a:ea typeface="Poppins"/>
                <a:cs typeface="Poppins"/>
                <a:sym typeface="Poppins"/>
              </a:defRPr>
            </a:lvl2pPr>
            <a:lvl3pPr lvl="2" algn="l">
              <a:lnSpc>
                <a:spcPct val="100000"/>
              </a:lnSpc>
              <a:spcBef>
                <a:spcPts val="200"/>
              </a:spcBef>
              <a:spcAft>
                <a:spcPts val="0"/>
              </a:spcAft>
              <a:buSzPts val="1400"/>
              <a:buFont typeface="Poppins"/>
              <a:buNone/>
              <a:defRPr>
                <a:latin typeface="Poppins"/>
                <a:ea typeface="Poppins"/>
                <a:cs typeface="Poppins"/>
                <a:sym typeface="Poppins"/>
              </a:defRPr>
            </a:lvl3pPr>
            <a:lvl4pPr lvl="3" algn="l">
              <a:lnSpc>
                <a:spcPct val="100000"/>
              </a:lnSpc>
              <a:spcBef>
                <a:spcPts val="200"/>
              </a:spcBef>
              <a:spcAft>
                <a:spcPts val="0"/>
              </a:spcAft>
              <a:buSzPts val="1400"/>
              <a:buFont typeface="Poppins"/>
              <a:buNone/>
              <a:defRPr>
                <a:latin typeface="Poppins"/>
                <a:ea typeface="Poppins"/>
                <a:cs typeface="Poppins"/>
                <a:sym typeface="Poppins"/>
              </a:defRPr>
            </a:lvl4pPr>
            <a:lvl5pPr lvl="4" algn="l">
              <a:lnSpc>
                <a:spcPct val="100000"/>
              </a:lnSpc>
              <a:spcBef>
                <a:spcPts val="200"/>
              </a:spcBef>
              <a:spcAft>
                <a:spcPts val="0"/>
              </a:spcAft>
              <a:buSzPts val="1400"/>
              <a:buFont typeface="Poppins"/>
              <a:buNone/>
              <a:defRPr>
                <a:latin typeface="Poppins"/>
                <a:ea typeface="Poppins"/>
                <a:cs typeface="Poppins"/>
                <a:sym typeface="Poppins"/>
              </a:defRPr>
            </a:lvl5pPr>
            <a:lvl6pPr lvl="5" algn="l">
              <a:lnSpc>
                <a:spcPct val="100000"/>
              </a:lnSpc>
              <a:spcBef>
                <a:spcPts val="200"/>
              </a:spcBef>
              <a:spcAft>
                <a:spcPts val="0"/>
              </a:spcAft>
              <a:buSzPts val="1400"/>
              <a:buFont typeface="Poppins"/>
              <a:buNone/>
              <a:defRPr>
                <a:latin typeface="Poppins"/>
                <a:ea typeface="Poppins"/>
                <a:cs typeface="Poppins"/>
                <a:sym typeface="Poppins"/>
              </a:defRPr>
            </a:lvl6pPr>
            <a:lvl7pPr lvl="6" algn="l">
              <a:lnSpc>
                <a:spcPct val="100000"/>
              </a:lnSpc>
              <a:spcBef>
                <a:spcPts val="200"/>
              </a:spcBef>
              <a:spcAft>
                <a:spcPts val="0"/>
              </a:spcAft>
              <a:buSzPts val="1400"/>
              <a:buFont typeface="Poppins"/>
              <a:buNone/>
              <a:defRPr>
                <a:latin typeface="Poppins"/>
                <a:ea typeface="Poppins"/>
                <a:cs typeface="Poppins"/>
                <a:sym typeface="Poppins"/>
              </a:defRPr>
            </a:lvl7pPr>
            <a:lvl8pPr lvl="7" algn="l">
              <a:lnSpc>
                <a:spcPct val="100000"/>
              </a:lnSpc>
              <a:spcBef>
                <a:spcPts val="200"/>
              </a:spcBef>
              <a:spcAft>
                <a:spcPts val="0"/>
              </a:spcAft>
              <a:buSzPts val="1400"/>
              <a:buFont typeface="Poppins"/>
              <a:buNone/>
              <a:defRPr>
                <a:latin typeface="Poppins"/>
                <a:ea typeface="Poppins"/>
                <a:cs typeface="Poppins"/>
                <a:sym typeface="Poppins"/>
              </a:defRPr>
            </a:lvl8pPr>
            <a:lvl9pPr lvl="8" algn="l">
              <a:lnSpc>
                <a:spcPct val="100000"/>
              </a:lnSpc>
              <a:spcBef>
                <a:spcPts val="200"/>
              </a:spcBef>
              <a:spcAft>
                <a:spcPts val="200"/>
              </a:spcAft>
              <a:buSzPts val="1400"/>
              <a:buFont typeface="Poppins"/>
              <a:buNone/>
              <a:defRPr>
                <a:latin typeface="Poppins"/>
                <a:ea typeface="Poppins"/>
                <a:cs typeface="Poppins"/>
                <a:sym typeface="Poppins"/>
              </a:defRPr>
            </a:lvl9pPr>
          </a:lstStyle>
          <a:p/>
        </p:txBody>
      </p:sp>
      <p:sp>
        <p:nvSpPr>
          <p:cNvPr id="74" name="Google Shape;74;p7"/>
          <p:cNvSpPr txBox="1"/>
          <p:nvPr>
            <p:ph idx="3" type="subTitle"/>
          </p:nvPr>
        </p:nvSpPr>
        <p:spPr>
          <a:xfrm>
            <a:off x="415650" y="3108200"/>
            <a:ext cx="1746600" cy="223500"/>
          </a:xfrm>
          <a:prstGeom prst="rect">
            <a:avLst/>
          </a:prstGeom>
          <a:solidFill>
            <a:schemeClr val="dk2"/>
          </a:solidFill>
          <a:ln>
            <a:noFill/>
          </a:ln>
        </p:spPr>
        <p:txBody>
          <a:bodyPr anchorCtr="0" anchor="ctr" bIns="45700" lIns="91425" spcFirstLastPara="1" rIns="91425" wrap="square" tIns="45700">
            <a:spAutoFit/>
          </a:bodyPr>
          <a:lstStyle>
            <a:lvl1pPr lvl="0" algn="l">
              <a:lnSpc>
                <a:spcPct val="100000"/>
              </a:lnSpc>
              <a:spcBef>
                <a:spcPts val="0"/>
              </a:spcBef>
              <a:spcAft>
                <a:spcPts val="0"/>
              </a:spcAft>
              <a:buSzPts val="1000"/>
              <a:buFont typeface="Poppins"/>
              <a:buNone/>
              <a:defRPr sz="1000">
                <a:latin typeface="Poppins"/>
                <a:ea typeface="Poppins"/>
                <a:cs typeface="Poppins"/>
                <a:sym typeface="Poppins"/>
              </a:defRPr>
            </a:lvl1pPr>
            <a:lvl2pPr lvl="1" algn="l">
              <a:lnSpc>
                <a:spcPct val="100000"/>
              </a:lnSpc>
              <a:spcBef>
                <a:spcPts val="200"/>
              </a:spcBef>
              <a:spcAft>
                <a:spcPts val="0"/>
              </a:spcAft>
              <a:buSzPts val="1200"/>
              <a:buFont typeface="Poppins"/>
              <a:buNone/>
              <a:defRPr sz="1200">
                <a:latin typeface="Poppins"/>
                <a:ea typeface="Poppins"/>
                <a:cs typeface="Poppins"/>
                <a:sym typeface="Poppins"/>
              </a:defRPr>
            </a:lvl2pPr>
            <a:lvl3pPr lvl="2" algn="l">
              <a:lnSpc>
                <a:spcPct val="100000"/>
              </a:lnSpc>
              <a:spcBef>
                <a:spcPts val="200"/>
              </a:spcBef>
              <a:spcAft>
                <a:spcPts val="0"/>
              </a:spcAft>
              <a:buSzPts val="1200"/>
              <a:buFont typeface="Poppins"/>
              <a:buNone/>
              <a:defRPr sz="1200">
                <a:latin typeface="Poppins"/>
                <a:ea typeface="Poppins"/>
                <a:cs typeface="Poppins"/>
                <a:sym typeface="Poppins"/>
              </a:defRPr>
            </a:lvl3pPr>
            <a:lvl4pPr lvl="3" algn="l">
              <a:lnSpc>
                <a:spcPct val="100000"/>
              </a:lnSpc>
              <a:spcBef>
                <a:spcPts val="200"/>
              </a:spcBef>
              <a:spcAft>
                <a:spcPts val="0"/>
              </a:spcAft>
              <a:buSzPts val="1200"/>
              <a:buFont typeface="Poppins"/>
              <a:buNone/>
              <a:defRPr sz="1200">
                <a:latin typeface="Poppins"/>
                <a:ea typeface="Poppins"/>
                <a:cs typeface="Poppins"/>
                <a:sym typeface="Poppins"/>
              </a:defRPr>
            </a:lvl4pPr>
            <a:lvl5pPr lvl="4" algn="l">
              <a:lnSpc>
                <a:spcPct val="100000"/>
              </a:lnSpc>
              <a:spcBef>
                <a:spcPts val="200"/>
              </a:spcBef>
              <a:spcAft>
                <a:spcPts val="0"/>
              </a:spcAft>
              <a:buSzPts val="1200"/>
              <a:buFont typeface="Poppins"/>
              <a:buNone/>
              <a:defRPr sz="1200">
                <a:latin typeface="Poppins"/>
                <a:ea typeface="Poppins"/>
                <a:cs typeface="Poppins"/>
                <a:sym typeface="Poppins"/>
              </a:defRPr>
            </a:lvl5pPr>
            <a:lvl6pPr lvl="5" algn="l">
              <a:lnSpc>
                <a:spcPct val="100000"/>
              </a:lnSpc>
              <a:spcBef>
                <a:spcPts val="200"/>
              </a:spcBef>
              <a:spcAft>
                <a:spcPts val="0"/>
              </a:spcAft>
              <a:buSzPts val="1200"/>
              <a:buFont typeface="Poppins"/>
              <a:buNone/>
              <a:defRPr sz="1200">
                <a:latin typeface="Poppins"/>
                <a:ea typeface="Poppins"/>
                <a:cs typeface="Poppins"/>
                <a:sym typeface="Poppins"/>
              </a:defRPr>
            </a:lvl6pPr>
            <a:lvl7pPr lvl="6" algn="l">
              <a:lnSpc>
                <a:spcPct val="100000"/>
              </a:lnSpc>
              <a:spcBef>
                <a:spcPts val="200"/>
              </a:spcBef>
              <a:spcAft>
                <a:spcPts val="0"/>
              </a:spcAft>
              <a:buSzPts val="1200"/>
              <a:buFont typeface="Poppins"/>
              <a:buNone/>
              <a:defRPr sz="1200">
                <a:latin typeface="Poppins"/>
                <a:ea typeface="Poppins"/>
                <a:cs typeface="Poppins"/>
                <a:sym typeface="Poppins"/>
              </a:defRPr>
            </a:lvl7pPr>
            <a:lvl8pPr lvl="7" algn="l">
              <a:lnSpc>
                <a:spcPct val="100000"/>
              </a:lnSpc>
              <a:spcBef>
                <a:spcPts val="200"/>
              </a:spcBef>
              <a:spcAft>
                <a:spcPts val="0"/>
              </a:spcAft>
              <a:buSzPts val="1200"/>
              <a:buFont typeface="Poppins"/>
              <a:buNone/>
              <a:defRPr sz="1200">
                <a:latin typeface="Poppins"/>
                <a:ea typeface="Poppins"/>
                <a:cs typeface="Poppins"/>
                <a:sym typeface="Poppins"/>
              </a:defRPr>
            </a:lvl8pPr>
            <a:lvl9pPr lvl="8" algn="l">
              <a:lnSpc>
                <a:spcPct val="100000"/>
              </a:lnSpc>
              <a:spcBef>
                <a:spcPts val="200"/>
              </a:spcBef>
              <a:spcAft>
                <a:spcPts val="200"/>
              </a:spcAft>
              <a:buSzPts val="1200"/>
              <a:buFont typeface="Poppins"/>
              <a:buNone/>
              <a:defRPr sz="1200">
                <a:latin typeface="Poppins"/>
                <a:ea typeface="Poppins"/>
                <a:cs typeface="Poppins"/>
                <a:sym typeface="Poppins"/>
              </a:defRPr>
            </a:lvl9pPr>
          </a:lstStyle>
          <a:p/>
        </p:txBody>
      </p:sp>
      <p:sp>
        <p:nvSpPr>
          <p:cNvPr id="75" name="Google Shape;75;p7"/>
          <p:cNvSpPr/>
          <p:nvPr/>
        </p:nvSpPr>
        <p:spPr>
          <a:xfrm>
            <a:off x="6255299" y="2254991"/>
            <a:ext cx="2888706" cy="2888509"/>
          </a:xfrm>
          <a:custGeom>
            <a:rect b="b" l="l" r="r" t="t"/>
            <a:pathLst>
              <a:path extrusionOk="0" h="3851345" w="3826101">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cxnSp>
        <p:nvCxnSpPr>
          <p:cNvPr id="76" name="Google Shape;76;p7"/>
          <p:cNvCxnSpPr/>
          <p:nvPr/>
        </p:nvCxnSpPr>
        <p:spPr>
          <a:xfrm>
            <a:off x="7722999" y="490454"/>
            <a:ext cx="0" cy="328200"/>
          </a:xfrm>
          <a:prstGeom prst="straightConnector1">
            <a:avLst/>
          </a:prstGeom>
          <a:noFill/>
          <a:ln cap="flat" cmpd="sng" w="9525">
            <a:solidFill>
              <a:srgbClr val="DEDEDE"/>
            </a:solidFill>
            <a:prstDash val="solid"/>
            <a:round/>
            <a:headEnd len="sm" w="sm" type="none"/>
            <a:tailEnd len="sm" w="sm" type="none"/>
          </a:ln>
        </p:spPr>
      </p:cxnSp>
      <p:sp>
        <p:nvSpPr>
          <p:cNvPr id="77" name="Google Shape;77;p7"/>
          <p:cNvSpPr txBox="1"/>
          <p:nvPr/>
        </p:nvSpPr>
        <p:spPr>
          <a:xfrm>
            <a:off x="413150" y="4874750"/>
            <a:ext cx="1511100" cy="92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Calibri"/>
                <a:ea typeface="Calibri"/>
                <a:cs typeface="Calibri"/>
                <a:sym typeface="Calibri"/>
              </a:rPr>
              <a:t>Tiger Analytics Inc. © 2024. All Rights Reserved.</a:t>
            </a:r>
            <a:endParaRPr b="0" i="0" sz="600" u="none" cap="none" strike="noStrike">
              <a:solidFill>
                <a:schemeClr val="lt1"/>
              </a:solidFill>
              <a:latin typeface="Calibri"/>
              <a:ea typeface="Calibri"/>
              <a:cs typeface="Calibri"/>
              <a:sym typeface="Calibri"/>
            </a:endParaRPr>
          </a:p>
        </p:txBody>
      </p:sp>
      <p:sp>
        <p:nvSpPr>
          <p:cNvPr id="78" name="Google Shape;78;p7"/>
          <p:cNvSpPr txBox="1"/>
          <p:nvPr>
            <p:ph idx="4" type="subTitle"/>
          </p:nvPr>
        </p:nvSpPr>
        <p:spPr>
          <a:xfrm>
            <a:off x="2308944" y="4874750"/>
            <a:ext cx="1032600" cy="924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600"/>
              <a:buNone/>
              <a:defRPr sz="600"/>
            </a:lvl1pPr>
            <a:lvl2pPr lvl="1" algn="ctr">
              <a:lnSpc>
                <a:spcPct val="100000"/>
              </a:lnSpc>
              <a:spcBef>
                <a:spcPts val="200"/>
              </a:spcBef>
              <a:spcAft>
                <a:spcPts val="0"/>
              </a:spcAft>
              <a:buSzPts val="1400"/>
              <a:buNone/>
              <a:defRPr/>
            </a:lvl2pPr>
            <a:lvl3pPr lvl="2" algn="ctr">
              <a:lnSpc>
                <a:spcPct val="100000"/>
              </a:lnSpc>
              <a:spcBef>
                <a:spcPts val="200"/>
              </a:spcBef>
              <a:spcAft>
                <a:spcPts val="0"/>
              </a:spcAft>
              <a:buSzPts val="1400"/>
              <a:buNone/>
              <a:defRPr/>
            </a:lvl3pPr>
            <a:lvl4pPr lvl="3" algn="ctr">
              <a:lnSpc>
                <a:spcPct val="100000"/>
              </a:lnSpc>
              <a:spcBef>
                <a:spcPts val="200"/>
              </a:spcBef>
              <a:spcAft>
                <a:spcPts val="0"/>
              </a:spcAft>
              <a:buSzPts val="1400"/>
              <a:buNone/>
              <a:defRPr/>
            </a:lvl4pPr>
            <a:lvl5pPr lvl="4" algn="ctr">
              <a:lnSpc>
                <a:spcPct val="100000"/>
              </a:lnSpc>
              <a:spcBef>
                <a:spcPts val="200"/>
              </a:spcBef>
              <a:spcAft>
                <a:spcPts val="0"/>
              </a:spcAft>
              <a:buSzPts val="1400"/>
              <a:buNone/>
              <a:defRPr/>
            </a:lvl5pPr>
            <a:lvl6pPr lvl="5" algn="ctr">
              <a:lnSpc>
                <a:spcPct val="100000"/>
              </a:lnSpc>
              <a:spcBef>
                <a:spcPts val="200"/>
              </a:spcBef>
              <a:spcAft>
                <a:spcPts val="0"/>
              </a:spcAft>
              <a:buSzPts val="1400"/>
              <a:buNone/>
              <a:defRPr/>
            </a:lvl6pPr>
            <a:lvl7pPr lvl="6" algn="ctr">
              <a:lnSpc>
                <a:spcPct val="100000"/>
              </a:lnSpc>
              <a:spcBef>
                <a:spcPts val="200"/>
              </a:spcBef>
              <a:spcAft>
                <a:spcPts val="0"/>
              </a:spcAft>
              <a:buSzPts val="1400"/>
              <a:buNone/>
              <a:defRPr/>
            </a:lvl7pPr>
            <a:lvl8pPr lvl="7" algn="ctr">
              <a:lnSpc>
                <a:spcPct val="100000"/>
              </a:lnSpc>
              <a:spcBef>
                <a:spcPts val="200"/>
              </a:spcBef>
              <a:spcAft>
                <a:spcPts val="0"/>
              </a:spcAft>
              <a:buSzPts val="1400"/>
              <a:buNone/>
              <a:defRPr/>
            </a:lvl8pPr>
            <a:lvl9pPr lvl="8" algn="ctr">
              <a:lnSpc>
                <a:spcPct val="100000"/>
              </a:lnSpc>
              <a:spcBef>
                <a:spcPts val="200"/>
              </a:spcBef>
              <a:spcAft>
                <a:spcPts val="200"/>
              </a:spcAft>
              <a:buSzPts val="1400"/>
              <a:buNone/>
              <a:defRPr/>
            </a:lvl9pPr>
          </a:lstStyle>
          <a:p/>
        </p:txBody>
      </p:sp>
      <p:sp>
        <p:nvSpPr>
          <p:cNvPr id="79" name="Google Shape;79;p7"/>
          <p:cNvSpPr txBox="1"/>
          <p:nvPr>
            <p:ph idx="5" type="subTitle"/>
          </p:nvPr>
        </p:nvSpPr>
        <p:spPr>
          <a:xfrm>
            <a:off x="3927616" y="4874750"/>
            <a:ext cx="642000" cy="92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600"/>
              <a:buNone/>
              <a:defRPr sz="600"/>
            </a:lvl1pPr>
            <a:lvl2pPr lvl="1" algn="l">
              <a:lnSpc>
                <a:spcPct val="100000"/>
              </a:lnSpc>
              <a:spcBef>
                <a:spcPts val="200"/>
              </a:spcBef>
              <a:spcAft>
                <a:spcPts val="0"/>
              </a:spcAft>
              <a:buSzPts val="1400"/>
              <a:buNone/>
              <a:defRPr/>
            </a:lvl2pPr>
            <a:lvl3pPr lvl="2" algn="l">
              <a:lnSpc>
                <a:spcPct val="100000"/>
              </a:lnSpc>
              <a:spcBef>
                <a:spcPts val="200"/>
              </a:spcBef>
              <a:spcAft>
                <a:spcPts val="0"/>
              </a:spcAft>
              <a:buSzPts val="1400"/>
              <a:buNone/>
              <a:defRPr/>
            </a:lvl3pPr>
            <a:lvl4pPr lvl="3" algn="l">
              <a:lnSpc>
                <a:spcPct val="100000"/>
              </a:lnSpc>
              <a:spcBef>
                <a:spcPts val="200"/>
              </a:spcBef>
              <a:spcAft>
                <a:spcPts val="0"/>
              </a:spcAft>
              <a:buSzPts val="1400"/>
              <a:buNone/>
              <a:defRPr/>
            </a:lvl4pPr>
            <a:lvl5pPr lvl="4" algn="l">
              <a:lnSpc>
                <a:spcPct val="100000"/>
              </a:lnSpc>
              <a:spcBef>
                <a:spcPts val="200"/>
              </a:spcBef>
              <a:spcAft>
                <a:spcPts val="0"/>
              </a:spcAft>
              <a:buSzPts val="1400"/>
              <a:buNone/>
              <a:defRPr/>
            </a:lvl5pPr>
            <a:lvl6pPr lvl="5" algn="l">
              <a:lnSpc>
                <a:spcPct val="100000"/>
              </a:lnSpc>
              <a:spcBef>
                <a:spcPts val="200"/>
              </a:spcBef>
              <a:spcAft>
                <a:spcPts val="0"/>
              </a:spcAft>
              <a:buSzPts val="1400"/>
              <a:buNone/>
              <a:defRPr/>
            </a:lvl6pPr>
            <a:lvl7pPr lvl="6" algn="l">
              <a:lnSpc>
                <a:spcPct val="100000"/>
              </a:lnSpc>
              <a:spcBef>
                <a:spcPts val="200"/>
              </a:spcBef>
              <a:spcAft>
                <a:spcPts val="0"/>
              </a:spcAft>
              <a:buSzPts val="1400"/>
              <a:buNone/>
              <a:defRPr/>
            </a:lvl7pPr>
            <a:lvl8pPr lvl="7" algn="l">
              <a:lnSpc>
                <a:spcPct val="100000"/>
              </a:lnSpc>
              <a:spcBef>
                <a:spcPts val="200"/>
              </a:spcBef>
              <a:spcAft>
                <a:spcPts val="0"/>
              </a:spcAft>
              <a:buSzPts val="1400"/>
              <a:buNone/>
              <a:defRPr/>
            </a:lvl8pPr>
            <a:lvl9pPr lvl="8" algn="l">
              <a:lnSpc>
                <a:spcPct val="100000"/>
              </a:lnSpc>
              <a:spcBef>
                <a:spcPts val="200"/>
              </a:spcBef>
              <a:spcAft>
                <a:spcPts val="200"/>
              </a:spcAft>
              <a:buSzPts val="1400"/>
              <a:buNone/>
              <a:defRPr/>
            </a:lvl9pPr>
          </a:lstStyle>
          <a:p/>
        </p:txBody>
      </p:sp>
      <p:sp>
        <p:nvSpPr>
          <p:cNvPr id="80" name="Google Shape;80;p7"/>
          <p:cNvSpPr txBox="1"/>
          <p:nvPr>
            <p:ph idx="6" type="subTitle"/>
          </p:nvPr>
        </p:nvSpPr>
        <p:spPr>
          <a:xfrm>
            <a:off x="5237692" y="4874750"/>
            <a:ext cx="558900" cy="92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600"/>
              <a:buNone/>
              <a:defRPr sz="600"/>
            </a:lvl1pPr>
            <a:lvl2pPr lvl="1" algn="l">
              <a:lnSpc>
                <a:spcPct val="100000"/>
              </a:lnSpc>
              <a:spcBef>
                <a:spcPts val="200"/>
              </a:spcBef>
              <a:spcAft>
                <a:spcPts val="0"/>
              </a:spcAft>
              <a:buSzPts val="1400"/>
              <a:buNone/>
              <a:defRPr/>
            </a:lvl2pPr>
            <a:lvl3pPr lvl="2" algn="l">
              <a:lnSpc>
                <a:spcPct val="100000"/>
              </a:lnSpc>
              <a:spcBef>
                <a:spcPts val="200"/>
              </a:spcBef>
              <a:spcAft>
                <a:spcPts val="0"/>
              </a:spcAft>
              <a:buSzPts val="1400"/>
              <a:buNone/>
              <a:defRPr/>
            </a:lvl3pPr>
            <a:lvl4pPr lvl="3" algn="l">
              <a:lnSpc>
                <a:spcPct val="100000"/>
              </a:lnSpc>
              <a:spcBef>
                <a:spcPts val="200"/>
              </a:spcBef>
              <a:spcAft>
                <a:spcPts val="0"/>
              </a:spcAft>
              <a:buSzPts val="1400"/>
              <a:buNone/>
              <a:defRPr/>
            </a:lvl4pPr>
            <a:lvl5pPr lvl="4" algn="l">
              <a:lnSpc>
                <a:spcPct val="100000"/>
              </a:lnSpc>
              <a:spcBef>
                <a:spcPts val="200"/>
              </a:spcBef>
              <a:spcAft>
                <a:spcPts val="0"/>
              </a:spcAft>
              <a:buSzPts val="1400"/>
              <a:buNone/>
              <a:defRPr/>
            </a:lvl5pPr>
            <a:lvl6pPr lvl="5" algn="l">
              <a:lnSpc>
                <a:spcPct val="100000"/>
              </a:lnSpc>
              <a:spcBef>
                <a:spcPts val="200"/>
              </a:spcBef>
              <a:spcAft>
                <a:spcPts val="0"/>
              </a:spcAft>
              <a:buSzPts val="1400"/>
              <a:buNone/>
              <a:defRPr/>
            </a:lvl6pPr>
            <a:lvl7pPr lvl="6" algn="l">
              <a:lnSpc>
                <a:spcPct val="100000"/>
              </a:lnSpc>
              <a:spcBef>
                <a:spcPts val="200"/>
              </a:spcBef>
              <a:spcAft>
                <a:spcPts val="0"/>
              </a:spcAft>
              <a:buSzPts val="1400"/>
              <a:buNone/>
              <a:defRPr/>
            </a:lvl7pPr>
            <a:lvl8pPr lvl="7" algn="l">
              <a:lnSpc>
                <a:spcPct val="100000"/>
              </a:lnSpc>
              <a:spcBef>
                <a:spcPts val="200"/>
              </a:spcBef>
              <a:spcAft>
                <a:spcPts val="0"/>
              </a:spcAft>
              <a:buSzPts val="1400"/>
              <a:buNone/>
              <a:defRPr/>
            </a:lvl8pPr>
            <a:lvl9pPr lvl="8" algn="l">
              <a:lnSpc>
                <a:spcPct val="100000"/>
              </a:lnSpc>
              <a:spcBef>
                <a:spcPts val="200"/>
              </a:spcBef>
              <a:spcAft>
                <a:spcPts val="200"/>
              </a:spcAft>
              <a:buSzPts val="1400"/>
              <a:buNone/>
              <a:defRPr/>
            </a:lvl9pPr>
          </a:lstStyle>
          <a:p/>
        </p:txBody>
      </p:sp>
      <p:sp>
        <p:nvSpPr>
          <p:cNvPr id="81" name="Google Shape;81;p7"/>
          <p:cNvSpPr txBox="1"/>
          <p:nvPr/>
        </p:nvSpPr>
        <p:spPr>
          <a:xfrm>
            <a:off x="3726222" y="4874750"/>
            <a:ext cx="175800" cy="924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Calibri"/>
                <a:ea typeface="Calibri"/>
                <a:cs typeface="Calibri"/>
                <a:sym typeface="Calibri"/>
              </a:rPr>
              <a:t>Date:</a:t>
            </a:r>
            <a:endParaRPr b="0" i="0" sz="600" u="none" cap="none" strike="noStrike">
              <a:solidFill>
                <a:schemeClr val="lt1"/>
              </a:solidFill>
              <a:latin typeface="Calibri"/>
              <a:ea typeface="Calibri"/>
              <a:cs typeface="Calibri"/>
              <a:sym typeface="Calibri"/>
            </a:endParaRPr>
          </a:p>
        </p:txBody>
      </p:sp>
      <p:sp>
        <p:nvSpPr>
          <p:cNvPr id="82" name="Google Shape;82;p7"/>
          <p:cNvSpPr txBox="1"/>
          <p:nvPr/>
        </p:nvSpPr>
        <p:spPr>
          <a:xfrm>
            <a:off x="4948530" y="4874750"/>
            <a:ext cx="262500" cy="924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Calibri"/>
                <a:ea typeface="Calibri"/>
                <a:cs typeface="Calibri"/>
                <a:sym typeface="Calibri"/>
              </a:rPr>
              <a:t>Author:</a:t>
            </a:r>
            <a:endParaRPr b="0" i="0" sz="600" u="none" cap="none" strike="noStrike">
              <a:solidFill>
                <a:schemeClr val="lt1"/>
              </a:solidFill>
              <a:latin typeface="Calibri"/>
              <a:ea typeface="Calibri"/>
              <a:cs typeface="Calibri"/>
              <a:sym typeface="Calibri"/>
            </a:endParaRPr>
          </a:p>
        </p:txBody>
      </p:sp>
      <p:pic>
        <p:nvPicPr>
          <p:cNvPr id="83" name="Google Shape;83;p7"/>
          <p:cNvPicPr preferRelativeResize="0"/>
          <p:nvPr/>
        </p:nvPicPr>
        <p:blipFill rotWithShape="1">
          <a:blip r:embed="rId2">
            <a:alphaModFix/>
          </a:blip>
          <a:srcRect b="0" l="0" r="0" t="0"/>
          <a:stretch/>
        </p:blipFill>
        <p:spPr>
          <a:xfrm>
            <a:off x="7881843" y="473336"/>
            <a:ext cx="875203" cy="362812"/>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06">
          <p15:clr>
            <a:srgbClr val="FA7B17"/>
          </p15:clr>
        </p15:guide>
        <p15:guide id="3" pos="260">
          <p15:clr>
            <a:srgbClr val="FA7B17"/>
          </p15:clr>
        </p15:guide>
        <p15:guide id="4" pos="5498">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Cover - Imagery" showMasterSp="0">
  <p:cSld name="Title 1_2">
    <p:spTree>
      <p:nvGrpSpPr>
        <p:cNvPr id="84" name="Shape 84"/>
        <p:cNvGrpSpPr/>
        <p:nvPr/>
      </p:nvGrpSpPr>
      <p:grpSpPr>
        <a:xfrm>
          <a:off x="0" y="0"/>
          <a:ext cx="0" cy="0"/>
          <a:chOff x="0" y="0"/>
          <a:chExt cx="0" cy="0"/>
        </a:xfrm>
      </p:grpSpPr>
      <p:sp>
        <p:nvSpPr>
          <p:cNvPr id="85" name="Google Shape;85;p8"/>
          <p:cNvSpPr/>
          <p:nvPr>
            <p:ph idx="2" type="pic"/>
          </p:nvPr>
        </p:nvSpPr>
        <p:spPr>
          <a:xfrm>
            <a:off x="6686325" y="2685800"/>
            <a:ext cx="4934400" cy="4934400"/>
          </a:xfrm>
          <a:prstGeom prst="pie">
            <a:avLst>
              <a:gd fmla="val 10793211" name="adj1"/>
              <a:gd fmla="val 16206727" name="adj2"/>
            </a:avLst>
          </a:prstGeom>
          <a:noFill/>
          <a:ln>
            <a:noFill/>
          </a:ln>
        </p:spPr>
      </p:sp>
      <p:sp>
        <p:nvSpPr>
          <p:cNvPr id="86" name="Google Shape;86;p8"/>
          <p:cNvSpPr/>
          <p:nvPr/>
        </p:nvSpPr>
        <p:spPr>
          <a:xfrm>
            <a:off x="1" y="1"/>
            <a:ext cx="758283" cy="760876"/>
          </a:xfrm>
          <a:custGeom>
            <a:rect b="b" l="l" r="r" t="t"/>
            <a:pathLst>
              <a:path extrusionOk="0" h="1014501" w="1011044">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87" name="Google Shape;87;p8"/>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88" name="Google Shape;88;p8"/>
          <p:cNvSpPr txBox="1"/>
          <p:nvPr>
            <p:ph type="title"/>
          </p:nvPr>
        </p:nvSpPr>
        <p:spPr>
          <a:xfrm>
            <a:off x="415650" y="1557350"/>
            <a:ext cx="4158600" cy="10146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1pPr>
            <a:lvl2pPr lvl="1"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2pPr>
            <a:lvl3pPr lvl="2"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3pPr>
            <a:lvl4pPr lvl="3"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4pPr>
            <a:lvl5pPr lvl="4"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5pPr>
            <a:lvl6pPr lvl="5"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6pPr>
            <a:lvl7pPr lvl="6"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7pPr>
            <a:lvl8pPr lvl="7"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8pPr>
            <a:lvl9pPr lvl="8" algn="l">
              <a:lnSpc>
                <a:spcPct val="100000"/>
              </a:lnSpc>
              <a:spcBef>
                <a:spcPts val="0"/>
              </a:spcBef>
              <a:spcAft>
                <a:spcPts val="0"/>
              </a:spcAft>
              <a:buClr>
                <a:schemeClr val="accent1"/>
              </a:buClr>
              <a:buSzPts val="3000"/>
              <a:buFont typeface="Poppins Medium"/>
              <a:buNone/>
              <a:defRPr sz="3000">
                <a:solidFill>
                  <a:schemeClr val="accent1"/>
                </a:solidFill>
                <a:latin typeface="Poppins Medium"/>
                <a:ea typeface="Poppins Medium"/>
                <a:cs typeface="Poppins Medium"/>
                <a:sym typeface="Poppins Medium"/>
              </a:defRPr>
            </a:lvl9pPr>
          </a:lstStyle>
          <a:p/>
        </p:txBody>
      </p:sp>
      <p:sp>
        <p:nvSpPr>
          <p:cNvPr id="89" name="Google Shape;89;p8"/>
          <p:cNvSpPr txBox="1"/>
          <p:nvPr>
            <p:ph idx="1" type="subTitle"/>
          </p:nvPr>
        </p:nvSpPr>
        <p:spPr>
          <a:xfrm>
            <a:off x="415650" y="2695325"/>
            <a:ext cx="4158600" cy="28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Font typeface="Poppins"/>
              <a:buNone/>
              <a:defRPr>
                <a:latin typeface="Poppins"/>
                <a:ea typeface="Poppins"/>
                <a:cs typeface="Poppins"/>
                <a:sym typeface="Poppins"/>
              </a:defRPr>
            </a:lvl1pPr>
            <a:lvl2pPr lvl="1" algn="l">
              <a:lnSpc>
                <a:spcPct val="100000"/>
              </a:lnSpc>
              <a:spcBef>
                <a:spcPts val="200"/>
              </a:spcBef>
              <a:spcAft>
                <a:spcPts val="0"/>
              </a:spcAft>
              <a:buSzPts val="1400"/>
              <a:buFont typeface="Poppins"/>
              <a:buNone/>
              <a:defRPr>
                <a:latin typeface="Poppins"/>
                <a:ea typeface="Poppins"/>
                <a:cs typeface="Poppins"/>
                <a:sym typeface="Poppins"/>
              </a:defRPr>
            </a:lvl2pPr>
            <a:lvl3pPr lvl="2" algn="l">
              <a:lnSpc>
                <a:spcPct val="100000"/>
              </a:lnSpc>
              <a:spcBef>
                <a:spcPts val="200"/>
              </a:spcBef>
              <a:spcAft>
                <a:spcPts val="0"/>
              </a:spcAft>
              <a:buSzPts val="1400"/>
              <a:buFont typeface="Poppins"/>
              <a:buNone/>
              <a:defRPr>
                <a:latin typeface="Poppins"/>
                <a:ea typeface="Poppins"/>
                <a:cs typeface="Poppins"/>
                <a:sym typeface="Poppins"/>
              </a:defRPr>
            </a:lvl3pPr>
            <a:lvl4pPr lvl="3" algn="l">
              <a:lnSpc>
                <a:spcPct val="100000"/>
              </a:lnSpc>
              <a:spcBef>
                <a:spcPts val="200"/>
              </a:spcBef>
              <a:spcAft>
                <a:spcPts val="0"/>
              </a:spcAft>
              <a:buSzPts val="1400"/>
              <a:buFont typeface="Poppins"/>
              <a:buNone/>
              <a:defRPr>
                <a:latin typeface="Poppins"/>
                <a:ea typeface="Poppins"/>
                <a:cs typeface="Poppins"/>
                <a:sym typeface="Poppins"/>
              </a:defRPr>
            </a:lvl4pPr>
            <a:lvl5pPr lvl="4" algn="l">
              <a:lnSpc>
                <a:spcPct val="100000"/>
              </a:lnSpc>
              <a:spcBef>
                <a:spcPts val="200"/>
              </a:spcBef>
              <a:spcAft>
                <a:spcPts val="0"/>
              </a:spcAft>
              <a:buSzPts val="1400"/>
              <a:buFont typeface="Poppins"/>
              <a:buNone/>
              <a:defRPr>
                <a:latin typeface="Poppins"/>
                <a:ea typeface="Poppins"/>
                <a:cs typeface="Poppins"/>
                <a:sym typeface="Poppins"/>
              </a:defRPr>
            </a:lvl5pPr>
            <a:lvl6pPr lvl="5" algn="l">
              <a:lnSpc>
                <a:spcPct val="100000"/>
              </a:lnSpc>
              <a:spcBef>
                <a:spcPts val="200"/>
              </a:spcBef>
              <a:spcAft>
                <a:spcPts val="0"/>
              </a:spcAft>
              <a:buSzPts val="1400"/>
              <a:buFont typeface="Poppins"/>
              <a:buNone/>
              <a:defRPr>
                <a:latin typeface="Poppins"/>
                <a:ea typeface="Poppins"/>
                <a:cs typeface="Poppins"/>
                <a:sym typeface="Poppins"/>
              </a:defRPr>
            </a:lvl6pPr>
            <a:lvl7pPr lvl="6" algn="l">
              <a:lnSpc>
                <a:spcPct val="100000"/>
              </a:lnSpc>
              <a:spcBef>
                <a:spcPts val="200"/>
              </a:spcBef>
              <a:spcAft>
                <a:spcPts val="0"/>
              </a:spcAft>
              <a:buSzPts val="1400"/>
              <a:buFont typeface="Poppins"/>
              <a:buNone/>
              <a:defRPr>
                <a:latin typeface="Poppins"/>
                <a:ea typeface="Poppins"/>
                <a:cs typeface="Poppins"/>
                <a:sym typeface="Poppins"/>
              </a:defRPr>
            </a:lvl7pPr>
            <a:lvl8pPr lvl="7" algn="l">
              <a:lnSpc>
                <a:spcPct val="100000"/>
              </a:lnSpc>
              <a:spcBef>
                <a:spcPts val="200"/>
              </a:spcBef>
              <a:spcAft>
                <a:spcPts val="0"/>
              </a:spcAft>
              <a:buSzPts val="1400"/>
              <a:buFont typeface="Poppins"/>
              <a:buNone/>
              <a:defRPr>
                <a:latin typeface="Poppins"/>
                <a:ea typeface="Poppins"/>
                <a:cs typeface="Poppins"/>
                <a:sym typeface="Poppins"/>
              </a:defRPr>
            </a:lvl8pPr>
            <a:lvl9pPr lvl="8" algn="l">
              <a:lnSpc>
                <a:spcPct val="100000"/>
              </a:lnSpc>
              <a:spcBef>
                <a:spcPts val="200"/>
              </a:spcBef>
              <a:spcAft>
                <a:spcPts val="200"/>
              </a:spcAft>
              <a:buSzPts val="1400"/>
              <a:buFont typeface="Poppins"/>
              <a:buNone/>
              <a:defRPr>
                <a:latin typeface="Poppins"/>
                <a:ea typeface="Poppins"/>
                <a:cs typeface="Poppins"/>
                <a:sym typeface="Poppins"/>
              </a:defRPr>
            </a:lvl9pPr>
          </a:lstStyle>
          <a:p/>
        </p:txBody>
      </p:sp>
      <p:sp>
        <p:nvSpPr>
          <p:cNvPr id="90" name="Google Shape;90;p8"/>
          <p:cNvSpPr txBox="1"/>
          <p:nvPr>
            <p:ph idx="3" type="subTitle"/>
          </p:nvPr>
        </p:nvSpPr>
        <p:spPr>
          <a:xfrm>
            <a:off x="415650" y="3108200"/>
            <a:ext cx="1746600" cy="223500"/>
          </a:xfrm>
          <a:prstGeom prst="rect">
            <a:avLst/>
          </a:prstGeom>
          <a:solidFill>
            <a:schemeClr val="dk2"/>
          </a:solidFill>
          <a:ln>
            <a:noFill/>
          </a:ln>
        </p:spPr>
        <p:txBody>
          <a:bodyPr anchorCtr="0" anchor="ctr" bIns="45700" lIns="91425" spcFirstLastPara="1" rIns="91425" wrap="square" tIns="45700">
            <a:spAutoFit/>
          </a:bodyPr>
          <a:lstStyle>
            <a:lvl1pPr lvl="0" algn="l">
              <a:lnSpc>
                <a:spcPct val="100000"/>
              </a:lnSpc>
              <a:spcBef>
                <a:spcPts val="0"/>
              </a:spcBef>
              <a:spcAft>
                <a:spcPts val="0"/>
              </a:spcAft>
              <a:buSzPts val="1000"/>
              <a:buFont typeface="Poppins"/>
              <a:buNone/>
              <a:defRPr sz="1000">
                <a:latin typeface="Poppins"/>
                <a:ea typeface="Poppins"/>
                <a:cs typeface="Poppins"/>
                <a:sym typeface="Poppins"/>
              </a:defRPr>
            </a:lvl1pPr>
            <a:lvl2pPr lvl="1" algn="l">
              <a:lnSpc>
                <a:spcPct val="100000"/>
              </a:lnSpc>
              <a:spcBef>
                <a:spcPts val="200"/>
              </a:spcBef>
              <a:spcAft>
                <a:spcPts val="0"/>
              </a:spcAft>
              <a:buSzPts val="1200"/>
              <a:buFont typeface="Poppins"/>
              <a:buNone/>
              <a:defRPr sz="1200">
                <a:latin typeface="Poppins"/>
                <a:ea typeface="Poppins"/>
                <a:cs typeface="Poppins"/>
                <a:sym typeface="Poppins"/>
              </a:defRPr>
            </a:lvl2pPr>
            <a:lvl3pPr lvl="2" algn="l">
              <a:lnSpc>
                <a:spcPct val="100000"/>
              </a:lnSpc>
              <a:spcBef>
                <a:spcPts val="200"/>
              </a:spcBef>
              <a:spcAft>
                <a:spcPts val="0"/>
              </a:spcAft>
              <a:buSzPts val="1200"/>
              <a:buFont typeface="Poppins"/>
              <a:buNone/>
              <a:defRPr sz="1200">
                <a:latin typeface="Poppins"/>
                <a:ea typeface="Poppins"/>
                <a:cs typeface="Poppins"/>
                <a:sym typeface="Poppins"/>
              </a:defRPr>
            </a:lvl3pPr>
            <a:lvl4pPr lvl="3" algn="l">
              <a:lnSpc>
                <a:spcPct val="100000"/>
              </a:lnSpc>
              <a:spcBef>
                <a:spcPts val="200"/>
              </a:spcBef>
              <a:spcAft>
                <a:spcPts val="0"/>
              </a:spcAft>
              <a:buSzPts val="1200"/>
              <a:buFont typeface="Poppins"/>
              <a:buNone/>
              <a:defRPr sz="1200">
                <a:latin typeface="Poppins"/>
                <a:ea typeface="Poppins"/>
                <a:cs typeface="Poppins"/>
                <a:sym typeface="Poppins"/>
              </a:defRPr>
            </a:lvl4pPr>
            <a:lvl5pPr lvl="4" algn="l">
              <a:lnSpc>
                <a:spcPct val="100000"/>
              </a:lnSpc>
              <a:spcBef>
                <a:spcPts val="200"/>
              </a:spcBef>
              <a:spcAft>
                <a:spcPts val="0"/>
              </a:spcAft>
              <a:buSzPts val="1200"/>
              <a:buFont typeface="Poppins"/>
              <a:buNone/>
              <a:defRPr sz="1200">
                <a:latin typeface="Poppins"/>
                <a:ea typeface="Poppins"/>
                <a:cs typeface="Poppins"/>
                <a:sym typeface="Poppins"/>
              </a:defRPr>
            </a:lvl5pPr>
            <a:lvl6pPr lvl="5" algn="l">
              <a:lnSpc>
                <a:spcPct val="100000"/>
              </a:lnSpc>
              <a:spcBef>
                <a:spcPts val="200"/>
              </a:spcBef>
              <a:spcAft>
                <a:spcPts val="0"/>
              </a:spcAft>
              <a:buSzPts val="1200"/>
              <a:buFont typeface="Poppins"/>
              <a:buNone/>
              <a:defRPr sz="1200">
                <a:latin typeface="Poppins"/>
                <a:ea typeface="Poppins"/>
                <a:cs typeface="Poppins"/>
                <a:sym typeface="Poppins"/>
              </a:defRPr>
            </a:lvl6pPr>
            <a:lvl7pPr lvl="6" algn="l">
              <a:lnSpc>
                <a:spcPct val="100000"/>
              </a:lnSpc>
              <a:spcBef>
                <a:spcPts val="200"/>
              </a:spcBef>
              <a:spcAft>
                <a:spcPts val="0"/>
              </a:spcAft>
              <a:buSzPts val="1200"/>
              <a:buFont typeface="Poppins"/>
              <a:buNone/>
              <a:defRPr sz="1200">
                <a:latin typeface="Poppins"/>
                <a:ea typeface="Poppins"/>
                <a:cs typeface="Poppins"/>
                <a:sym typeface="Poppins"/>
              </a:defRPr>
            </a:lvl7pPr>
            <a:lvl8pPr lvl="7" algn="l">
              <a:lnSpc>
                <a:spcPct val="100000"/>
              </a:lnSpc>
              <a:spcBef>
                <a:spcPts val="200"/>
              </a:spcBef>
              <a:spcAft>
                <a:spcPts val="0"/>
              </a:spcAft>
              <a:buSzPts val="1200"/>
              <a:buFont typeface="Poppins"/>
              <a:buNone/>
              <a:defRPr sz="1200">
                <a:latin typeface="Poppins"/>
                <a:ea typeface="Poppins"/>
                <a:cs typeface="Poppins"/>
                <a:sym typeface="Poppins"/>
              </a:defRPr>
            </a:lvl8pPr>
            <a:lvl9pPr lvl="8" algn="l">
              <a:lnSpc>
                <a:spcPct val="100000"/>
              </a:lnSpc>
              <a:spcBef>
                <a:spcPts val="200"/>
              </a:spcBef>
              <a:spcAft>
                <a:spcPts val="200"/>
              </a:spcAft>
              <a:buSzPts val="1200"/>
              <a:buFont typeface="Poppins"/>
              <a:buNone/>
              <a:defRPr sz="1200">
                <a:latin typeface="Poppins"/>
                <a:ea typeface="Poppins"/>
                <a:cs typeface="Poppins"/>
                <a:sym typeface="Poppins"/>
              </a:defRPr>
            </a:lvl9pPr>
          </a:lstStyle>
          <a:p/>
        </p:txBody>
      </p:sp>
      <p:sp>
        <p:nvSpPr>
          <p:cNvPr id="91" name="Google Shape;91;p8"/>
          <p:cNvSpPr/>
          <p:nvPr/>
        </p:nvSpPr>
        <p:spPr>
          <a:xfrm>
            <a:off x="6255299" y="2254991"/>
            <a:ext cx="2888706" cy="2888509"/>
          </a:xfrm>
          <a:custGeom>
            <a:rect b="b" l="l" r="r" t="t"/>
            <a:pathLst>
              <a:path extrusionOk="0" h="3851345" w="3826101">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92" name="Google Shape;92;p8"/>
          <p:cNvSpPr txBox="1"/>
          <p:nvPr/>
        </p:nvSpPr>
        <p:spPr>
          <a:xfrm>
            <a:off x="413150" y="4874750"/>
            <a:ext cx="1511100" cy="92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Calibri"/>
                <a:ea typeface="Calibri"/>
                <a:cs typeface="Calibri"/>
                <a:sym typeface="Calibri"/>
              </a:rPr>
              <a:t>Tiger Analytics Inc. © 2024. All Rights Reserved.</a:t>
            </a:r>
            <a:endParaRPr b="0" i="0" sz="600" u="none" cap="none" strike="noStrike">
              <a:solidFill>
                <a:schemeClr val="lt1"/>
              </a:solidFill>
              <a:latin typeface="Calibri"/>
              <a:ea typeface="Calibri"/>
              <a:cs typeface="Calibri"/>
              <a:sym typeface="Calibri"/>
            </a:endParaRPr>
          </a:p>
        </p:txBody>
      </p:sp>
      <p:sp>
        <p:nvSpPr>
          <p:cNvPr id="93" name="Google Shape;93;p8"/>
          <p:cNvSpPr txBox="1"/>
          <p:nvPr>
            <p:ph idx="4" type="subTitle"/>
          </p:nvPr>
        </p:nvSpPr>
        <p:spPr>
          <a:xfrm>
            <a:off x="2308944" y="4874750"/>
            <a:ext cx="1032600" cy="924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600"/>
              <a:buNone/>
              <a:defRPr sz="600"/>
            </a:lvl1pPr>
            <a:lvl2pPr lvl="1" algn="ctr">
              <a:lnSpc>
                <a:spcPct val="100000"/>
              </a:lnSpc>
              <a:spcBef>
                <a:spcPts val="200"/>
              </a:spcBef>
              <a:spcAft>
                <a:spcPts val="0"/>
              </a:spcAft>
              <a:buSzPts val="1400"/>
              <a:buNone/>
              <a:defRPr/>
            </a:lvl2pPr>
            <a:lvl3pPr lvl="2" algn="ctr">
              <a:lnSpc>
                <a:spcPct val="100000"/>
              </a:lnSpc>
              <a:spcBef>
                <a:spcPts val="200"/>
              </a:spcBef>
              <a:spcAft>
                <a:spcPts val="0"/>
              </a:spcAft>
              <a:buSzPts val="1400"/>
              <a:buNone/>
              <a:defRPr/>
            </a:lvl3pPr>
            <a:lvl4pPr lvl="3" algn="ctr">
              <a:lnSpc>
                <a:spcPct val="100000"/>
              </a:lnSpc>
              <a:spcBef>
                <a:spcPts val="200"/>
              </a:spcBef>
              <a:spcAft>
                <a:spcPts val="0"/>
              </a:spcAft>
              <a:buSzPts val="1400"/>
              <a:buNone/>
              <a:defRPr/>
            </a:lvl4pPr>
            <a:lvl5pPr lvl="4" algn="ctr">
              <a:lnSpc>
                <a:spcPct val="100000"/>
              </a:lnSpc>
              <a:spcBef>
                <a:spcPts val="200"/>
              </a:spcBef>
              <a:spcAft>
                <a:spcPts val="0"/>
              </a:spcAft>
              <a:buSzPts val="1400"/>
              <a:buNone/>
              <a:defRPr/>
            </a:lvl5pPr>
            <a:lvl6pPr lvl="5" algn="ctr">
              <a:lnSpc>
                <a:spcPct val="100000"/>
              </a:lnSpc>
              <a:spcBef>
                <a:spcPts val="200"/>
              </a:spcBef>
              <a:spcAft>
                <a:spcPts val="0"/>
              </a:spcAft>
              <a:buSzPts val="1400"/>
              <a:buNone/>
              <a:defRPr/>
            </a:lvl6pPr>
            <a:lvl7pPr lvl="6" algn="ctr">
              <a:lnSpc>
                <a:spcPct val="100000"/>
              </a:lnSpc>
              <a:spcBef>
                <a:spcPts val="200"/>
              </a:spcBef>
              <a:spcAft>
                <a:spcPts val="0"/>
              </a:spcAft>
              <a:buSzPts val="1400"/>
              <a:buNone/>
              <a:defRPr/>
            </a:lvl7pPr>
            <a:lvl8pPr lvl="7" algn="ctr">
              <a:lnSpc>
                <a:spcPct val="100000"/>
              </a:lnSpc>
              <a:spcBef>
                <a:spcPts val="200"/>
              </a:spcBef>
              <a:spcAft>
                <a:spcPts val="0"/>
              </a:spcAft>
              <a:buSzPts val="1400"/>
              <a:buNone/>
              <a:defRPr/>
            </a:lvl8pPr>
            <a:lvl9pPr lvl="8" algn="ctr">
              <a:lnSpc>
                <a:spcPct val="100000"/>
              </a:lnSpc>
              <a:spcBef>
                <a:spcPts val="200"/>
              </a:spcBef>
              <a:spcAft>
                <a:spcPts val="200"/>
              </a:spcAft>
              <a:buSzPts val="1400"/>
              <a:buNone/>
              <a:defRPr/>
            </a:lvl9pPr>
          </a:lstStyle>
          <a:p/>
        </p:txBody>
      </p:sp>
      <p:sp>
        <p:nvSpPr>
          <p:cNvPr id="94" name="Google Shape;94;p8"/>
          <p:cNvSpPr txBox="1"/>
          <p:nvPr>
            <p:ph idx="5" type="subTitle"/>
          </p:nvPr>
        </p:nvSpPr>
        <p:spPr>
          <a:xfrm>
            <a:off x="3927616" y="4874750"/>
            <a:ext cx="642000" cy="92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600"/>
              <a:buNone/>
              <a:defRPr sz="600"/>
            </a:lvl1pPr>
            <a:lvl2pPr lvl="1" algn="l">
              <a:lnSpc>
                <a:spcPct val="100000"/>
              </a:lnSpc>
              <a:spcBef>
                <a:spcPts val="200"/>
              </a:spcBef>
              <a:spcAft>
                <a:spcPts val="0"/>
              </a:spcAft>
              <a:buSzPts val="1400"/>
              <a:buNone/>
              <a:defRPr/>
            </a:lvl2pPr>
            <a:lvl3pPr lvl="2" algn="l">
              <a:lnSpc>
                <a:spcPct val="100000"/>
              </a:lnSpc>
              <a:spcBef>
                <a:spcPts val="200"/>
              </a:spcBef>
              <a:spcAft>
                <a:spcPts val="0"/>
              </a:spcAft>
              <a:buSzPts val="1400"/>
              <a:buNone/>
              <a:defRPr/>
            </a:lvl3pPr>
            <a:lvl4pPr lvl="3" algn="l">
              <a:lnSpc>
                <a:spcPct val="100000"/>
              </a:lnSpc>
              <a:spcBef>
                <a:spcPts val="200"/>
              </a:spcBef>
              <a:spcAft>
                <a:spcPts val="0"/>
              </a:spcAft>
              <a:buSzPts val="1400"/>
              <a:buNone/>
              <a:defRPr/>
            </a:lvl4pPr>
            <a:lvl5pPr lvl="4" algn="l">
              <a:lnSpc>
                <a:spcPct val="100000"/>
              </a:lnSpc>
              <a:spcBef>
                <a:spcPts val="200"/>
              </a:spcBef>
              <a:spcAft>
                <a:spcPts val="0"/>
              </a:spcAft>
              <a:buSzPts val="1400"/>
              <a:buNone/>
              <a:defRPr/>
            </a:lvl5pPr>
            <a:lvl6pPr lvl="5" algn="l">
              <a:lnSpc>
                <a:spcPct val="100000"/>
              </a:lnSpc>
              <a:spcBef>
                <a:spcPts val="200"/>
              </a:spcBef>
              <a:spcAft>
                <a:spcPts val="0"/>
              </a:spcAft>
              <a:buSzPts val="1400"/>
              <a:buNone/>
              <a:defRPr/>
            </a:lvl6pPr>
            <a:lvl7pPr lvl="6" algn="l">
              <a:lnSpc>
                <a:spcPct val="100000"/>
              </a:lnSpc>
              <a:spcBef>
                <a:spcPts val="200"/>
              </a:spcBef>
              <a:spcAft>
                <a:spcPts val="0"/>
              </a:spcAft>
              <a:buSzPts val="1400"/>
              <a:buNone/>
              <a:defRPr/>
            </a:lvl7pPr>
            <a:lvl8pPr lvl="7" algn="l">
              <a:lnSpc>
                <a:spcPct val="100000"/>
              </a:lnSpc>
              <a:spcBef>
                <a:spcPts val="200"/>
              </a:spcBef>
              <a:spcAft>
                <a:spcPts val="0"/>
              </a:spcAft>
              <a:buSzPts val="1400"/>
              <a:buNone/>
              <a:defRPr/>
            </a:lvl8pPr>
            <a:lvl9pPr lvl="8" algn="l">
              <a:lnSpc>
                <a:spcPct val="100000"/>
              </a:lnSpc>
              <a:spcBef>
                <a:spcPts val="200"/>
              </a:spcBef>
              <a:spcAft>
                <a:spcPts val="200"/>
              </a:spcAft>
              <a:buSzPts val="1400"/>
              <a:buNone/>
              <a:defRPr/>
            </a:lvl9pPr>
          </a:lstStyle>
          <a:p/>
        </p:txBody>
      </p:sp>
      <p:sp>
        <p:nvSpPr>
          <p:cNvPr id="95" name="Google Shape;95;p8"/>
          <p:cNvSpPr txBox="1"/>
          <p:nvPr>
            <p:ph idx="6" type="subTitle"/>
          </p:nvPr>
        </p:nvSpPr>
        <p:spPr>
          <a:xfrm>
            <a:off x="5237692" y="4874750"/>
            <a:ext cx="558900" cy="924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600"/>
              <a:buNone/>
              <a:defRPr sz="600"/>
            </a:lvl1pPr>
            <a:lvl2pPr lvl="1" algn="l">
              <a:lnSpc>
                <a:spcPct val="100000"/>
              </a:lnSpc>
              <a:spcBef>
                <a:spcPts val="200"/>
              </a:spcBef>
              <a:spcAft>
                <a:spcPts val="0"/>
              </a:spcAft>
              <a:buSzPts val="1400"/>
              <a:buNone/>
              <a:defRPr/>
            </a:lvl2pPr>
            <a:lvl3pPr lvl="2" algn="l">
              <a:lnSpc>
                <a:spcPct val="100000"/>
              </a:lnSpc>
              <a:spcBef>
                <a:spcPts val="200"/>
              </a:spcBef>
              <a:spcAft>
                <a:spcPts val="0"/>
              </a:spcAft>
              <a:buSzPts val="1400"/>
              <a:buNone/>
              <a:defRPr/>
            </a:lvl3pPr>
            <a:lvl4pPr lvl="3" algn="l">
              <a:lnSpc>
                <a:spcPct val="100000"/>
              </a:lnSpc>
              <a:spcBef>
                <a:spcPts val="200"/>
              </a:spcBef>
              <a:spcAft>
                <a:spcPts val="0"/>
              </a:spcAft>
              <a:buSzPts val="1400"/>
              <a:buNone/>
              <a:defRPr/>
            </a:lvl4pPr>
            <a:lvl5pPr lvl="4" algn="l">
              <a:lnSpc>
                <a:spcPct val="100000"/>
              </a:lnSpc>
              <a:spcBef>
                <a:spcPts val="200"/>
              </a:spcBef>
              <a:spcAft>
                <a:spcPts val="0"/>
              </a:spcAft>
              <a:buSzPts val="1400"/>
              <a:buNone/>
              <a:defRPr/>
            </a:lvl5pPr>
            <a:lvl6pPr lvl="5" algn="l">
              <a:lnSpc>
                <a:spcPct val="100000"/>
              </a:lnSpc>
              <a:spcBef>
                <a:spcPts val="200"/>
              </a:spcBef>
              <a:spcAft>
                <a:spcPts val="0"/>
              </a:spcAft>
              <a:buSzPts val="1400"/>
              <a:buNone/>
              <a:defRPr/>
            </a:lvl6pPr>
            <a:lvl7pPr lvl="6" algn="l">
              <a:lnSpc>
                <a:spcPct val="100000"/>
              </a:lnSpc>
              <a:spcBef>
                <a:spcPts val="200"/>
              </a:spcBef>
              <a:spcAft>
                <a:spcPts val="0"/>
              </a:spcAft>
              <a:buSzPts val="1400"/>
              <a:buNone/>
              <a:defRPr/>
            </a:lvl7pPr>
            <a:lvl8pPr lvl="7" algn="l">
              <a:lnSpc>
                <a:spcPct val="100000"/>
              </a:lnSpc>
              <a:spcBef>
                <a:spcPts val="200"/>
              </a:spcBef>
              <a:spcAft>
                <a:spcPts val="0"/>
              </a:spcAft>
              <a:buSzPts val="1400"/>
              <a:buNone/>
              <a:defRPr/>
            </a:lvl8pPr>
            <a:lvl9pPr lvl="8" algn="l">
              <a:lnSpc>
                <a:spcPct val="100000"/>
              </a:lnSpc>
              <a:spcBef>
                <a:spcPts val="200"/>
              </a:spcBef>
              <a:spcAft>
                <a:spcPts val="200"/>
              </a:spcAft>
              <a:buSzPts val="1400"/>
              <a:buNone/>
              <a:defRPr/>
            </a:lvl9pPr>
          </a:lstStyle>
          <a:p/>
        </p:txBody>
      </p:sp>
      <p:sp>
        <p:nvSpPr>
          <p:cNvPr id="96" name="Google Shape;96;p8"/>
          <p:cNvSpPr txBox="1"/>
          <p:nvPr/>
        </p:nvSpPr>
        <p:spPr>
          <a:xfrm>
            <a:off x="3726222" y="4874750"/>
            <a:ext cx="175800" cy="924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Calibri"/>
                <a:ea typeface="Calibri"/>
                <a:cs typeface="Calibri"/>
                <a:sym typeface="Calibri"/>
              </a:rPr>
              <a:t>Date:</a:t>
            </a:r>
            <a:endParaRPr b="0" i="0" sz="600" u="none" cap="none" strike="noStrike">
              <a:solidFill>
                <a:schemeClr val="lt1"/>
              </a:solidFill>
              <a:latin typeface="Calibri"/>
              <a:ea typeface="Calibri"/>
              <a:cs typeface="Calibri"/>
              <a:sym typeface="Calibri"/>
            </a:endParaRPr>
          </a:p>
        </p:txBody>
      </p:sp>
      <p:sp>
        <p:nvSpPr>
          <p:cNvPr id="97" name="Google Shape;97;p8"/>
          <p:cNvSpPr txBox="1"/>
          <p:nvPr/>
        </p:nvSpPr>
        <p:spPr>
          <a:xfrm>
            <a:off x="4948530" y="4874750"/>
            <a:ext cx="262500" cy="924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Calibri"/>
                <a:ea typeface="Calibri"/>
                <a:cs typeface="Calibri"/>
                <a:sym typeface="Calibri"/>
              </a:rPr>
              <a:t>Author:</a:t>
            </a:r>
            <a:endParaRPr b="0" i="0" sz="600" u="none" cap="none" strike="noStrike">
              <a:solidFill>
                <a:schemeClr val="lt1"/>
              </a:solidFill>
              <a:latin typeface="Calibri"/>
              <a:ea typeface="Calibri"/>
              <a:cs typeface="Calibri"/>
              <a:sym typeface="Calibri"/>
            </a:endParaRPr>
          </a:p>
        </p:txBody>
      </p:sp>
      <p:pic>
        <p:nvPicPr>
          <p:cNvPr id="98" name="Google Shape;98;p8"/>
          <p:cNvPicPr preferRelativeResize="0"/>
          <p:nvPr/>
        </p:nvPicPr>
        <p:blipFill rotWithShape="1">
          <a:blip r:embed="rId2">
            <a:alphaModFix/>
          </a:blip>
          <a:srcRect b="0" l="0" r="0" t="0"/>
          <a:stretch/>
        </p:blipFill>
        <p:spPr>
          <a:xfrm>
            <a:off x="7881843" y="473336"/>
            <a:ext cx="875203" cy="362812"/>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06">
          <p15:clr>
            <a:srgbClr val="FA7B17"/>
          </p15:clr>
        </p15:guide>
        <p15:guide id="3" pos="260">
          <p15:clr>
            <a:srgbClr val="FA7B17"/>
          </p15:clr>
        </p15:guide>
        <p15:guide id="4" pos="5498">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p:cSld name="Section 1_4">
    <p:spTree>
      <p:nvGrpSpPr>
        <p:cNvPr id="99" name="Shape 99"/>
        <p:cNvGrpSpPr/>
        <p:nvPr/>
      </p:nvGrpSpPr>
      <p:grpSpPr>
        <a:xfrm>
          <a:off x="0" y="0"/>
          <a:ext cx="0" cy="0"/>
          <a:chOff x="0" y="0"/>
          <a:chExt cx="0" cy="0"/>
        </a:xfrm>
      </p:grpSpPr>
      <p:sp>
        <p:nvSpPr>
          <p:cNvPr id="100" name="Google Shape;100;p9"/>
          <p:cNvSpPr/>
          <p:nvPr/>
        </p:nvSpPr>
        <p:spPr>
          <a:xfrm>
            <a:off x="0" y="0"/>
            <a:ext cx="9144000" cy="51435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01" name="Google Shape;101;p9"/>
          <p:cNvSpPr txBox="1"/>
          <p:nvPr>
            <p:ph type="title"/>
          </p:nvPr>
        </p:nvSpPr>
        <p:spPr>
          <a:xfrm>
            <a:off x="378414" y="1822625"/>
            <a:ext cx="1374600" cy="1112100"/>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chemeClr val="accent1"/>
              </a:buClr>
              <a:buSzPts val="7200"/>
              <a:buFont typeface="Poppins"/>
              <a:buNone/>
              <a:defRPr sz="7200">
                <a:solidFill>
                  <a:schemeClr val="accent1"/>
                </a:solidFill>
                <a:latin typeface="Poppins"/>
                <a:ea typeface="Poppins"/>
                <a:cs typeface="Poppins"/>
                <a:sym typeface="Poppins"/>
              </a:defRPr>
            </a:lvl1pPr>
            <a:lvl2pPr lvl="1" algn="l">
              <a:lnSpc>
                <a:spcPct val="100000"/>
              </a:lnSpc>
              <a:spcBef>
                <a:spcPts val="0"/>
              </a:spcBef>
              <a:spcAft>
                <a:spcPts val="0"/>
              </a:spcAft>
              <a:buSzPts val="1100"/>
              <a:buNone/>
              <a:defRPr>
                <a:latin typeface="Calibri"/>
                <a:ea typeface="Calibri"/>
                <a:cs typeface="Calibri"/>
                <a:sym typeface="Calibri"/>
              </a:defRPr>
            </a:lvl2pPr>
            <a:lvl3pPr lvl="2" algn="l">
              <a:lnSpc>
                <a:spcPct val="100000"/>
              </a:lnSpc>
              <a:spcBef>
                <a:spcPts val="0"/>
              </a:spcBef>
              <a:spcAft>
                <a:spcPts val="0"/>
              </a:spcAft>
              <a:buSzPts val="1100"/>
              <a:buNone/>
              <a:defRPr>
                <a:latin typeface="Calibri"/>
                <a:ea typeface="Calibri"/>
                <a:cs typeface="Calibri"/>
                <a:sym typeface="Calibri"/>
              </a:defRPr>
            </a:lvl3pPr>
            <a:lvl4pPr lvl="3" algn="l">
              <a:lnSpc>
                <a:spcPct val="100000"/>
              </a:lnSpc>
              <a:spcBef>
                <a:spcPts val="0"/>
              </a:spcBef>
              <a:spcAft>
                <a:spcPts val="0"/>
              </a:spcAft>
              <a:buSzPts val="1100"/>
              <a:buNone/>
              <a:defRPr>
                <a:latin typeface="Calibri"/>
                <a:ea typeface="Calibri"/>
                <a:cs typeface="Calibri"/>
                <a:sym typeface="Calibri"/>
              </a:defRPr>
            </a:lvl4pPr>
            <a:lvl5pPr lvl="4" algn="l">
              <a:lnSpc>
                <a:spcPct val="100000"/>
              </a:lnSpc>
              <a:spcBef>
                <a:spcPts val="0"/>
              </a:spcBef>
              <a:spcAft>
                <a:spcPts val="0"/>
              </a:spcAft>
              <a:buSzPts val="1100"/>
              <a:buNone/>
              <a:defRPr>
                <a:latin typeface="Calibri"/>
                <a:ea typeface="Calibri"/>
                <a:cs typeface="Calibri"/>
                <a:sym typeface="Calibri"/>
              </a:defRPr>
            </a:lvl5pPr>
            <a:lvl6pPr lvl="5" algn="l">
              <a:lnSpc>
                <a:spcPct val="100000"/>
              </a:lnSpc>
              <a:spcBef>
                <a:spcPts val="0"/>
              </a:spcBef>
              <a:spcAft>
                <a:spcPts val="0"/>
              </a:spcAft>
              <a:buSzPts val="1100"/>
              <a:buNone/>
              <a:defRPr>
                <a:latin typeface="Calibri"/>
                <a:ea typeface="Calibri"/>
                <a:cs typeface="Calibri"/>
                <a:sym typeface="Calibri"/>
              </a:defRPr>
            </a:lvl6pPr>
            <a:lvl7pPr lvl="6" algn="l">
              <a:lnSpc>
                <a:spcPct val="100000"/>
              </a:lnSpc>
              <a:spcBef>
                <a:spcPts val="0"/>
              </a:spcBef>
              <a:spcAft>
                <a:spcPts val="0"/>
              </a:spcAft>
              <a:buSzPts val="1100"/>
              <a:buNone/>
              <a:defRPr>
                <a:latin typeface="Calibri"/>
                <a:ea typeface="Calibri"/>
                <a:cs typeface="Calibri"/>
                <a:sym typeface="Calibri"/>
              </a:defRPr>
            </a:lvl7pPr>
            <a:lvl8pPr lvl="7" algn="l">
              <a:lnSpc>
                <a:spcPct val="100000"/>
              </a:lnSpc>
              <a:spcBef>
                <a:spcPts val="0"/>
              </a:spcBef>
              <a:spcAft>
                <a:spcPts val="0"/>
              </a:spcAft>
              <a:buSzPts val="1100"/>
              <a:buNone/>
              <a:defRPr>
                <a:latin typeface="Calibri"/>
                <a:ea typeface="Calibri"/>
                <a:cs typeface="Calibri"/>
                <a:sym typeface="Calibri"/>
              </a:defRPr>
            </a:lvl8pPr>
            <a:lvl9pPr lvl="8" algn="l">
              <a:lnSpc>
                <a:spcPct val="100000"/>
              </a:lnSpc>
              <a:spcBef>
                <a:spcPts val="0"/>
              </a:spcBef>
              <a:spcAft>
                <a:spcPts val="0"/>
              </a:spcAft>
              <a:buSzPts val="1100"/>
              <a:buNone/>
              <a:defRPr>
                <a:latin typeface="Calibri"/>
                <a:ea typeface="Calibri"/>
                <a:cs typeface="Calibri"/>
                <a:sym typeface="Calibri"/>
              </a:defRPr>
            </a:lvl9pPr>
          </a:lstStyle>
          <a:p/>
        </p:txBody>
      </p:sp>
      <p:sp>
        <p:nvSpPr>
          <p:cNvPr id="102" name="Google Shape;102;p9"/>
          <p:cNvSpPr txBox="1"/>
          <p:nvPr>
            <p:ph idx="2" type="title"/>
          </p:nvPr>
        </p:nvSpPr>
        <p:spPr>
          <a:xfrm>
            <a:off x="409329" y="2787467"/>
            <a:ext cx="2973300" cy="1112100"/>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1"/>
              </a:buClr>
              <a:buSzPts val="2400"/>
              <a:buFont typeface="Poppins"/>
              <a:buNone/>
              <a:defRPr sz="2400">
                <a:solidFill>
                  <a:schemeClr val="dk1"/>
                </a:solidFill>
                <a:latin typeface="Poppins"/>
                <a:ea typeface="Poppins"/>
                <a:cs typeface="Poppins"/>
                <a:sym typeface="Poppins"/>
              </a:defRPr>
            </a:lvl1pPr>
            <a:lvl2pPr lvl="1" algn="l">
              <a:lnSpc>
                <a:spcPct val="100000"/>
              </a:lnSpc>
              <a:spcBef>
                <a:spcPts val="0"/>
              </a:spcBef>
              <a:spcAft>
                <a:spcPts val="0"/>
              </a:spcAft>
              <a:buSzPts val="1100"/>
              <a:buNone/>
              <a:defRPr>
                <a:latin typeface="Calibri"/>
                <a:ea typeface="Calibri"/>
                <a:cs typeface="Calibri"/>
                <a:sym typeface="Calibri"/>
              </a:defRPr>
            </a:lvl2pPr>
            <a:lvl3pPr lvl="2" algn="l">
              <a:lnSpc>
                <a:spcPct val="100000"/>
              </a:lnSpc>
              <a:spcBef>
                <a:spcPts val="0"/>
              </a:spcBef>
              <a:spcAft>
                <a:spcPts val="0"/>
              </a:spcAft>
              <a:buSzPts val="1100"/>
              <a:buNone/>
              <a:defRPr>
                <a:latin typeface="Calibri"/>
                <a:ea typeface="Calibri"/>
                <a:cs typeface="Calibri"/>
                <a:sym typeface="Calibri"/>
              </a:defRPr>
            </a:lvl3pPr>
            <a:lvl4pPr lvl="3" algn="l">
              <a:lnSpc>
                <a:spcPct val="100000"/>
              </a:lnSpc>
              <a:spcBef>
                <a:spcPts val="0"/>
              </a:spcBef>
              <a:spcAft>
                <a:spcPts val="0"/>
              </a:spcAft>
              <a:buSzPts val="1100"/>
              <a:buNone/>
              <a:defRPr>
                <a:latin typeface="Calibri"/>
                <a:ea typeface="Calibri"/>
                <a:cs typeface="Calibri"/>
                <a:sym typeface="Calibri"/>
              </a:defRPr>
            </a:lvl4pPr>
            <a:lvl5pPr lvl="4" algn="l">
              <a:lnSpc>
                <a:spcPct val="100000"/>
              </a:lnSpc>
              <a:spcBef>
                <a:spcPts val="0"/>
              </a:spcBef>
              <a:spcAft>
                <a:spcPts val="0"/>
              </a:spcAft>
              <a:buSzPts val="1100"/>
              <a:buNone/>
              <a:defRPr>
                <a:latin typeface="Calibri"/>
                <a:ea typeface="Calibri"/>
                <a:cs typeface="Calibri"/>
                <a:sym typeface="Calibri"/>
              </a:defRPr>
            </a:lvl5pPr>
            <a:lvl6pPr lvl="5" algn="l">
              <a:lnSpc>
                <a:spcPct val="100000"/>
              </a:lnSpc>
              <a:spcBef>
                <a:spcPts val="0"/>
              </a:spcBef>
              <a:spcAft>
                <a:spcPts val="0"/>
              </a:spcAft>
              <a:buSzPts val="1100"/>
              <a:buNone/>
              <a:defRPr>
                <a:latin typeface="Calibri"/>
                <a:ea typeface="Calibri"/>
                <a:cs typeface="Calibri"/>
                <a:sym typeface="Calibri"/>
              </a:defRPr>
            </a:lvl6pPr>
            <a:lvl7pPr lvl="6" algn="l">
              <a:lnSpc>
                <a:spcPct val="100000"/>
              </a:lnSpc>
              <a:spcBef>
                <a:spcPts val="0"/>
              </a:spcBef>
              <a:spcAft>
                <a:spcPts val="0"/>
              </a:spcAft>
              <a:buSzPts val="1100"/>
              <a:buNone/>
              <a:defRPr>
                <a:latin typeface="Calibri"/>
                <a:ea typeface="Calibri"/>
                <a:cs typeface="Calibri"/>
                <a:sym typeface="Calibri"/>
              </a:defRPr>
            </a:lvl7pPr>
            <a:lvl8pPr lvl="7" algn="l">
              <a:lnSpc>
                <a:spcPct val="100000"/>
              </a:lnSpc>
              <a:spcBef>
                <a:spcPts val="0"/>
              </a:spcBef>
              <a:spcAft>
                <a:spcPts val="0"/>
              </a:spcAft>
              <a:buSzPts val="1100"/>
              <a:buNone/>
              <a:defRPr>
                <a:latin typeface="Calibri"/>
                <a:ea typeface="Calibri"/>
                <a:cs typeface="Calibri"/>
                <a:sym typeface="Calibri"/>
              </a:defRPr>
            </a:lvl8pPr>
            <a:lvl9pPr lvl="8" algn="l">
              <a:lnSpc>
                <a:spcPct val="100000"/>
              </a:lnSpc>
              <a:spcBef>
                <a:spcPts val="0"/>
              </a:spcBef>
              <a:spcAft>
                <a:spcPts val="0"/>
              </a:spcAft>
              <a:buSzPts val="1100"/>
              <a:buNone/>
              <a:defRPr>
                <a:latin typeface="Calibri"/>
                <a:ea typeface="Calibri"/>
                <a:cs typeface="Calibri"/>
                <a:sym typeface="Calibri"/>
              </a:defRPr>
            </a:lvl9pPr>
          </a:lstStyle>
          <a:p/>
        </p:txBody>
      </p:sp>
      <p:sp>
        <p:nvSpPr>
          <p:cNvPr id="103" name="Google Shape;103;p9"/>
          <p:cNvSpPr/>
          <p:nvPr/>
        </p:nvSpPr>
        <p:spPr>
          <a:xfrm flipH="1" rot="10800000">
            <a:off x="6255000" y="0"/>
            <a:ext cx="2888706" cy="2888509"/>
          </a:xfrm>
          <a:custGeom>
            <a:rect b="b" l="l" r="r" t="t"/>
            <a:pathLst>
              <a:path extrusionOk="0" h="3851345" w="3826101">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Tree>
  </p:cSld>
  <p:clrMapOvr>
    <a:masterClrMapping/>
  </p:clrMapOvr>
  <p:extLst>
    <p:ext uri="{DCECCB84-F9BA-43D5-87BE-67443E8EF086}">
      <p15:sldGuideLst>
        <p15:guide id="1" pos="259">
          <p15:clr>
            <a:srgbClr val="FA7B17"/>
          </p15:clr>
        </p15:guide>
        <p15:guide id="2" pos="5501">
          <p15:clr>
            <a:srgbClr val="FA7B17"/>
          </p15:clr>
        </p15:guide>
        <p15:guide id="3" orient="horz" pos="288">
          <p15:clr>
            <a:srgbClr val="FA7B17"/>
          </p15:clr>
        </p15:guide>
        <p15:guide id="4" orient="horz" pos="2952">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pendix">
  <p:cSld name="Title Only 1_5">
    <p:spTree>
      <p:nvGrpSpPr>
        <p:cNvPr id="104" name="Shape 104"/>
        <p:cNvGrpSpPr/>
        <p:nvPr/>
      </p:nvGrpSpPr>
      <p:grpSpPr>
        <a:xfrm>
          <a:off x="0" y="0"/>
          <a:ext cx="0" cy="0"/>
          <a:chOff x="0" y="0"/>
          <a:chExt cx="0" cy="0"/>
        </a:xfrm>
      </p:grpSpPr>
      <p:sp>
        <p:nvSpPr>
          <p:cNvPr id="105" name="Google Shape;105;p10"/>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06" name="Google Shape;106;p10"/>
          <p:cNvSpPr/>
          <p:nvPr/>
        </p:nvSpPr>
        <p:spPr>
          <a:xfrm>
            <a:off x="8844446" y="4871162"/>
            <a:ext cx="228600" cy="229500"/>
          </a:xfrm>
          <a:prstGeom prst="ellipse">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0" i="0" lang="en" sz="700" u="none" cap="none" strike="noStrike">
                <a:solidFill>
                  <a:schemeClr val="lt1"/>
                </a:solidFill>
                <a:latin typeface="Calibri"/>
                <a:ea typeface="Calibri"/>
                <a:cs typeface="Calibri"/>
                <a:sym typeface="Calibri"/>
              </a:rPr>
              <a:t>‹#›</a:t>
            </a:fld>
            <a:endParaRPr b="0" i="0" sz="700" u="none" cap="none" strike="noStrike">
              <a:solidFill>
                <a:schemeClr val="lt1"/>
              </a:solidFill>
              <a:latin typeface="Calibri"/>
              <a:ea typeface="Calibri"/>
              <a:cs typeface="Calibri"/>
              <a:sym typeface="Calibri"/>
            </a:endParaRPr>
          </a:p>
        </p:txBody>
      </p:sp>
      <p:sp>
        <p:nvSpPr>
          <p:cNvPr id="107" name="Google Shape;107;p10"/>
          <p:cNvSpPr/>
          <p:nvPr/>
        </p:nvSpPr>
        <p:spPr>
          <a:xfrm>
            <a:off x="2" y="0"/>
            <a:ext cx="226157" cy="260447"/>
          </a:xfrm>
          <a:custGeom>
            <a:rect b="b" l="l" r="r" t="t"/>
            <a:pathLst>
              <a:path extrusionOk="0" h="1929234" w="1675237">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
        <p:nvSpPr>
          <p:cNvPr id="108" name="Google Shape;108;p10"/>
          <p:cNvSpPr/>
          <p:nvPr/>
        </p:nvSpPr>
        <p:spPr>
          <a:xfrm>
            <a:off x="1" y="1"/>
            <a:ext cx="302530" cy="372598"/>
          </a:xfrm>
          <a:custGeom>
            <a:rect b="b" l="l" r="r" t="t"/>
            <a:pathLst>
              <a:path extrusionOk="0" h="496797" w="403373">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pic>
        <p:nvPicPr>
          <p:cNvPr id="109" name="Google Shape;109;p10"/>
          <p:cNvPicPr preferRelativeResize="0"/>
          <p:nvPr/>
        </p:nvPicPr>
        <p:blipFill rotWithShape="1">
          <a:blip r:embed="rId2">
            <a:alphaModFix/>
          </a:blip>
          <a:srcRect b="0" l="0" r="0" t="0"/>
          <a:stretch/>
        </p:blipFill>
        <p:spPr>
          <a:xfrm>
            <a:off x="0" y="5108251"/>
            <a:ext cx="9144000" cy="38100"/>
          </a:xfrm>
          <a:prstGeom prst="rect">
            <a:avLst/>
          </a:prstGeom>
          <a:noFill/>
          <a:ln>
            <a:noFill/>
          </a:ln>
        </p:spPr>
      </p:pic>
    </p:spTree>
  </p:cSld>
  <p:clrMapOvr>
    <a:masterClrMapping/>
  </p:clrMapOvr>
  <p:extLst>
    <p:ext uri="{DCECCB84-F9BA-43D5-87BE-67443E8EF086}">
      <p15:sldGuideLst>
        <p15:guide id="1" orient="horz" pos="518">
          <p15:clr>
            <a:srgbClr val="FA7B17"/>
          </p15:clr>
        </p15:guide>
        <p15:guide id="2" orient="horz" pos="3068">
          <p15:clr>
            <a:srgbClr val="FA7B17"/>
          </p15:clr>
        </p15:guide>
        <p15:guide id="3" pos="259">
          <p15:clr>
            <a:srgbClr val="FA7B17"/>
          </p15:clr>
        </p15:guide>
        <p15:guide id="4" pos="5501">
          <p15:clr>
            <a:srgbClr val="FA7B17"/>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75" y="170050"/>
            <a:ext cx="8312700" cy="568200"/>
          </a:xfrm>
          <a:prstGeom prst="rect">
            <a:avLst/>
          </a:prstGeom>
          <a:noFill/>
          <a:ln>
            <a:noFill/>
          </a:ln>
        </p:spPr>
        <p:txBody>
          <a:bodyPr anchorCtr="0" anchor="b" bIns="0" lIns="0" spcFirstLastPara="1" rIns="0" wrap="square" tIns="0">
            <a:normAutofit/>
          </a:bodyPr>
          <a:lstStyle>
            <a:lvl1pPr lvl="0" marR="0" rtl="0" algn="l">
              <a:lnSpc>
                <a:spcPct val="90000"/>
              </a:lnSpc>
              <a:spcBef>
                <a:spcPts val="0"/>
              </a:spcBef>
              <a:spcAft>
                <a:spcPts val="0"/>
              </a:spcAft>
              <a:buClr>
                <a:schemeClr val="lt1"/>
              </a:buClr>
              <a:buSzPts val="2100"/>
              <a:buFont typeface="Poppins Medium"/>
              <a:buNone/>
              <a:defRPr b="0" i="0" sz="2100" u="none" cap="none" strike="noStrike">
                <a:solidFill>
                  <a:schemeClr val="lt1"/>
                </a:solidFill>
                <a:latin typeface="Poppins Medium"/>
                <a:ea typeface="Poppins Medium"/>
                <a:cs typeface="Poppins Medium"/>
                <a:sym typeface="Poppins Medium"/>
              </a:defRPr>
            </a:lvl1pPr>
            <a:lvl2pPr lvl="1" marR="0" rtl="0" algn="l">
              <a:lnSpc>
                <a:spcPct val="100000"/>
              </a:lnSpc>
              <a:spcBef>
                <a:spcPts val="0"/>
              </a:spcBef>
              <a:spcAft>
                <a:spcPts val="0"/>
              </a:spcAft>
              <a:buClr>
                <a:srgbClr val="000000"/>
              </a:buClr>
              <a:buSzPts val="1100"/>
              <a:buFont typeface="Poppins Medium"/>
              <a:buNone/>
              <a:defRPr b="0" i="0" sz="1400" u="none" cap="none" strike="noStrike">
                <a:solidFill>
                  <a:srgbClr val="000000"/>
                </a:solidFill>
                <a:latin typeface="Poppins Medium"/>
                <a:ea typeface="Poppins Medium"/>
                <a:cs typeface="Poppins Medium"/>
                <a:sym typeface="Poppins Medium"/>
              </a:defRPr>
            </a:lvl2pPr>
            <a:lvl3pPr lvl="2" marR="0" rtl="0" algn="l">
              <a:lnSpc>
                <a:spcPct val="100000"/>
              </a:lnSpc>
              <a:spcBef>
                <a:spcPts val="0"/>
              </a:spcBef>
              <a:spcAft>
                <a:spcPts val="0"/>
              </a:spcAft>
              <a:buClr>
                <a:srgbClr val="000000"/>
              </a:buClr>
              <a:buSzPts val="1100"/>
              <a:buFont typeface="Poppins Medium"/>
              <a:buNone/>
              <a:defRPr b="0" i="0" sz="1400" u="none" cap="none" strike="noStrike">
                <a:solidFill>
                  <a:srgbClr val="000000"/>
                </a:solidFill>
                <a:latin typeface="Poppins Medium"/>
                <a:ea typeface="Poppins Medium"/>
                <a:cs typeface="Poppins Medium"/>
                <a:sym typeface="Poppins Medium"/>
              </a:defRPr>
            </a:lvl3pPr>
            <a:lvl4pPr lvl="3" marR="0" rtl="0" algn="l">
              <a:lnSpc>
                <a:spcPct val="100000"/>
              </a:lnSpc>
              <a:spcBef>
                <a:spcPts val="0"/>
              </a:spcBef>
              <a:spcAft>
                <a:spcPts val="0"/>
              </a:spcAft>
              <a:buClr>
                <a:srgbClr val="000000"/>
              </a:buClr>
              <a:buSzPts val="1100"/>
              <a:buFont typeface="Poppins Medium"/>
              <a:buNone/>
              <a:defRPr b="0" i="0" sz="1400" u="none" cap="none" strike="noStrike">
                <a:solidFill>
                  <a:srgbClr val="000000"/>
                </a:solidFill>
                <a:latin typeface="Poppins Medium"/>
                <a:ea typeface="Poppins Medium"/>
                <a:cs typeface="Poppins Medium"/>
                <a:sym typeface="Poppins Medium"/>
              </a:defRPr>
            </a:lvl4pPr>
            <a:lvl5pPr lvl="4" marR="0" rtl="0" algn="l">
              <a:lnSpc>
                <a:spcPct val="100000"/>
              </a:lnSpc>
              <a:spcBef>
                <a:spcPts val="0"/>
              </a:spcBef>
              <a:spcAft>
                <a:spcPts val="0"/>
              </a:spcAft>
              <a:buClr>
                <a:srgbClr val="000000"/>
              </a:buClr>
              <a:buSzPts val="1100"/>
              <a:buFont typeface="Poppins Medium"/>
              <a:buNone/>
              <a:defRPr b="0" i="0" sz="1400" u="none" cap="none" strike="noStrike">
                <a:solidFill>
                  <a:srgbClr val="000000"/>
                </a:solidFill>
                <a:latin typeface="Poppins Medium"/>
                <a:ea typeface="Poppins Medium"/>
                <a:cs typeface="Poppins Medium"/>
                <a:sym typeface="Poppins Medium"/>
              </a:defRPr>
            </a:lvl5pPr>
            <a:lvl6pPr lvl="5" marR="0" rtl="0" algn="l">
              <a:lnSpc>
                <a:spcPct val="100000"/>
              </a:lnSpc>
              <a:spcBef>
                <a:spcPts val="0"/>
              </a:spcBef>
              <a:spcAft>
                <a:spcPts val="0"/>
              </a:spcAft>
              <a:buClr>
                <a:srgbClr val="000000"/>
              </a:buClr>
              <a:buSzPts val="1100"/>
              <a:buFont typeface="Poppins Medium"/>
              <a:buNone/>
              <a:defRPr b="0" i="0" sz="1400" u="none" cap="none" strike="noStrike">
                <a:solidFill>
                  <a:srgbClr val="000000"/>
                </a:solidFill>
                <a:latin typeface="Poppins Medium"/>
                <a:ea typeface="Poppins Medium"/>
                <a:cs typeface="Poppins Medium"/>
                <a:sym typeface="Poppins Medium"/>
              </a:defRPr>
            </a:lvl6pPr>
            <a:lvl7pPr lvl="6" marR="0" rtl="0" algn="l">
              <a:lnSpc>
                <a:spcPct val="100000"/>
              </a:lnSpc>
              <a:spcBef>
                <a:spcPts val="0"/>
              </a:spcBef>
              <a:spcAft>
                <a:spcPts val="0"/>
              </a:spcAft>
              <a:buClr>
                <a:srgbClr val="000000"/>
              </a:buClr>
              <a:buSzPts val="1100"/>
              <a:buFont typeface="Poppins Medium"/>
              <a:buNone/>
              <a:defRPr b="0" i="0" sz="1400" u="none" cap="none" strike="noStrike">
                <a:solidFill>
                  <a:srgbClr val="000000"/>
                </a:solidFill>
                <a:latin typeface="Poppins Medium"/>
                <a:ea typeface="Poppins Medium"/>
                <a:cs typeface="Poppins Medium"/>
                <a:sym typeface="Poppins Medium"/>
              </a:defRPr>
            </a:lvl7pPr>
            <a:lvl8pPr lvl="7" marR="0" rtl="0" algn="l">
              <a:lnSpc>
                <a:spcPct val="100000"/>
              </a:lnSpc>
              <a:spcBef>
                <a:spcPts val="0"/>
              </a:spcBef>
              <a:spcAft>
                <a:spcPts val="0"/>
              </a:spcAft>
              <a:buClr>
                <a:srgbClr val="000000"/>
              </a:buClr>
              <a:buSzPts val="1100"/>
              <a:buFont typeface="Poppins Medium"/>
              <a:buNone/>
              <a:defRPr b="0" i="0" sz="1400" u="none" cap="none" strike="noStrike">
                <a:solidFill>
                  <a:srgbClr val="000000"/>
                </a:solidFill>
                <a:latin typeface="Poppins Medium"/>
                <a:ea typeface="Poppins Medium"/>
                <a:cs typeface="Poppins Medium"/>
                <a:sym typeface="Poppins Medium"/>
              </a:defRPr>
            </a:lvl8pPr>
            <a:lvl9pPr lvl="8" marR="0" rtl="0" algn="l">
              <a:lnSpc>
                <a:spcPct val="100000"/>
              </a:lnSpc>
              <a:spcBef>
                <a:spcPts val="0"/>
              </a:spcBef>
              <a:spcAft>
                <a:spcPts val="0"/>
              </a:spcAft>
              <a:buClr>
                <a:srgbClr val="000000"/>
              </a:buClr>
              <a:buSzPts val="1100"/>
              <a:buFont typeface="Poppins Medium"/>
              <a:buNone/>
              <a:defRPr b="0" i="0" sz="1400" u="none" cap="none" strike="noStrike">
                <a:solidFill>
                  <a:srgbClr val="000000"/>
                </a:solidFill>
                <a:latin typeface="Poppins Medium"/>
                <a:ea typeface="Poppins Medium"/>
                <a:cs typeface="Poppins Medium"/>
                <a:sym typeface="Poppins Medium"/>
              </a:defRPr>
            </a:lvl9pPr>
          </a:lstStyle>
          <a:p/>
        </p:txBody>
      </p:sp>
      <p:sp>
        <p:nvSpPr>
          <p:cNvPr id="7" name="Google Shape;7;p1"/>
          <p:cNvSpPr txBox="1"/>
          <p:nvPr>
            <p:ph idx="1" type="body"/>
          </p:nvPr>
        </p:nvSpPr>
        <p:spPr>
          <a:xfrm>
            <a:off x="415650" y="1282925"/>
            <a:ext cx="8312700" cy="3179700"/>
          </a:xfrm>
          <a:prstGeom prst="rect">
            <a:avLst/>
          </a:prstGeom>
          <a:noFill/>
          <a:ln>
            <a:noFill/>
          </a:ln>
        </p:spPr>
        <p:txBody>
          <a:bodyPr anchorCtr="0" anchor="t" bIns="0" lIns="0" spcFirstLastPara="1" rIns="0" wrap="square" tIns="0">
            <a:noAutofit/>
          </a:bodyPr>
          <a:lstStyle>
            <a:lvl1pPr indent="-317500" lvl="0" marL="457200" marR="0" rtl="0" algn="l">
              <a:lnSpc>
                <a:spcPct val="100000"/>
              </a:lnSpc>
              <a:spcBef>
                <a:spcPts val="0"/>
              </a:spcBef>
              <a:spcAft>
                <a:spcPts val="0"/>
              </a:spcAft>
              <a:buClr>
                <a:schemeClr val="lt1"/>
              </a:buClr>
              <a:buSzPts val="1400"/>
              <a:buFont typeface="Calibri"/>
              <a:buChar char="●"/>
              <a:defRPr b="0" i="0" sz="1400" u="none" cap="none" strike="noStrike">
                <a:solidFill>
                  <a:schemeClr val="lt1"/>
                </a:solidFill>
                <a:latin typeface="Calibri"/>
                <a:ea typeface="Calibri"/>
                <a:cs typeface="Calibri"/>
                <a:sym typeface="Calibri"/>
              </a:defRPr>
            </a:lvl1pPr>
            <a:lvl2pPr indent="-317500" lvl="1" marL="914400" marR="0" rtl="0" algn="l">
              <a:lnSpc>
                <a:spcPct val="100000"/>
              </a:lnSpc>
              <a:spcBef>
                <a:spcPts val="200"/>
              </a:spcBef>
              <a:spcAft>
                <a:spcPts val="0"/>
              </a:spcAft>
              <a:buClr>
                <a:schemeClr val="lt1"/>
              </a:buClr>
              <a:buSzPts val="1400"/>
              <a:buFont typeface="Calibri"/>
              <a:buChar char="○"/>
              <a:defRPr b="0" i="0" sz="1400" u="none" cap="none" strike="noStrike">
                <a:solidFill>
                  <a:schemeClr val="lt1"/>
                </a:solidFill>
                <a:latin typeface="Calibri"/>
                <a:ea typeface="Calibri"/>
                <a:cs typeface="Calibri"/>
                <a:sym typeface="Calibri"/>
              </a:defRPr>
            </a:lvl2pPr>
            <a:lvl3pPr indent="-317500" lvl="2" marL="1371600" marR="0" rtl="0" algn="l">
              <a:lnSpc>
                <a:spcPct val="100000"/>
              </a:lnSpc>
              <a:spcBef>
                <a:spcPts val="200"/>
              </a:spcBef>
              <a:spcAft>
                <a:spcPts val="0"/>
              </a:spcAft>
              <a:buClr>
                <a:schemeClr val="lt1"/>
              </a:buClr>
              <a:buSzPts val="1400"/>
              <a:buFont typeface="Calibri"/>
              <a:buChar char="■"/>
              <a:defRPr b="0" i="0" sz="1400" u="none" cap="none" strike="noStrike">
                <a:solidFill>
                  <a:schemeClr val="lt1"/>
                </a:solidFill>
                <a:latin typeface="Calibri"/>
                <a:ea typeface="Calibri"/>
                <a:cs typeface="Calibri"/>
                <a:sym typeface="Calibri"/>
              </a:defRPr>
            </a:lvl3pPr>
            <a:lvl4pPr indent="-317500" lvl="3" marL="1828800" marR="0" rtl="0" algn="l">
              <a:lnSpc>
                <a:spcPct val="100000"/>
              </a:lnSpc>
              <a:spcBef>
                <a:spcPts val="200"/>
              </a:spcBef>
              <a:spcAft>
                <a:spcPts val="0"/>
              </a:spcAft>
              <a:buClr>
                <a:schemeClr val="lt1"/>
              </a:buClr>
              <a:buSzPts val="1400"/>
              <a:buFont typeface="Calibri"/>
              <a:buChar char="●"/>
              <a:defRPr b="0" i="0" sz="1400" u="none" cap="none" strike="noStrike">
                <a:solidFill>
                  <a:schemeClr val="lt1"/>
                </a:solidFill>
                <a:latin typeface="Calibri"/>
                <a:ea typeface="Calibri"/>
                <a:cs typeface="Calibri"/>
                <a:sym typeface="Calibri"/>
              </a:defRPr>
            </a:lvl4pPr>
            <a:lvl5pPr indent="-317500" lvl="4" marL="2286000" marR="0" rtl="0" algn="l">
              <a:lnSpc>
                <a:spcPct val="100000"/>
              </a:lnSpc>
              <a:spcBef>
                <a:spcPts val="200"/>
              </a:spcBef>
              <a:spcAft>
                <a:spcPts val="0"/>
              </a:spcAft>
              <a:buClr>
                <a:schemeClr val="lt1"/>
              </a:buClr>
              <a:buSzPts val="1400"/>
              <a:buFont typeface="Calibri"/>
              <a:buChar char="○"/>
              <a:defRPr b="0" i="0" sz="1400" u="none" cap="none" strike="noStrike">
                <a:solidFill>
                  <a:schemeClr val="lt1"/>
                </a:solidFill>
                <a:latin typeface="Calibri"/>
                <a:ea typeface="Calibri"/>
                <a:cs typeface="Calibri"/>
                <a:sym typeface="Calibri"/>
              </a:defRPr>
            </a:lvl5pPr>
            <a:lvl6pPr indent="-317500" lvl="5" marL="2743200" marR="0" rtl="0" algn="l">
              <a:lnSpc>
                <a:spcPct val="100000"/>
              </a:lnSpc>
              <a:spcBef>
                <a:spcPts val="200"/>
              </a:spcBef>
              <a:spcAft>
                <a:spcPts val="0"/>
              </a:spcAft>
              <a:buClr>
                <a:schemeClr val="lt1"/>
              </a:buClr>
              <a:buSzPts val="1400"/>
              <a:buFont typeface="Calibri"/>
              <a:buChar char="■"/>
              <a:defRPr b="0" i="0" sz="1400" u="none" cap="none" strike="noStrike">
                <a:solidFill>
                  <a:schemeClr val="lt1"/>
                </a:solidFill>
                <a:latin typeface="Calibri"/>
                <a:ea typeface="Calibri"/>
                <a:cs typeface="Calibri"/>
                <a:sym typeface="Calibri"/>
              </a:defRPr>
            </a:lvl6pPr>
            <a:lvl7pPr indent="-317500" lvl="6" marL="3200400" marR="0" rtl="0" algn="l">
              <a:lnSpc>
                <a:spcPct val="100000"/>
              </a:lnSpc>
              <a:spcBef>
                <a:spcPts val="200"/>
              </a:spcBef>
              <a:spcAft>
                <a:spcPts val="0"/>
              </a:spcAft>
              <a:buClr>
                <a:schemeClr val="lt1"/>
              </a:buClr>
              <a:buSzPts val="1400"/>
              <a:buFont typeface="Calibri"/>
              <a:buChar char="●"/>
              <a:defRPr b="0" i="0" sz="1400" u="none" cap="none" strike="noStrike">
                <a:solidFill>
                  <a:schemeClr val="lt1"/>
                </a:solidFill>
                <a:latin typeface="Calibri"/>
                <a:ea typeface="Calibri"/>
                <a:cs typeface="Calibri"/>
                <a:sym typeface="Calibri"/>
              </a:defRPr>
            </a:lvl7pPr>
            <a:lvl8pPr indent="-317500" lvl="7" marL="3657600" marR="0" rtl="0" algn="l">
              <a:lnSpc>
                <a:spcPct val="100000"/>
              </a:lnSpc>
              <a:spcBef>
                <a:spcPts val="200"/>
              </a:spcBef>
              <a:spcAft>
                <a:spcPts val="0"/>
              </a:spcAft>
              <a:buClr>
                <a:schemeClr val="lt1"/>
              </a:buClr>
              <a:buSzPts val="1400"/>
              <a:buFont typeface="Calibri"/>
              <a:buChar char="○"/>
              <a:defRPr b="0" i="0" sz="1400" u="none" cap="none" strike="noStrike">
                <a:solidFill>
                  <a:schemeClr val="lt1"/>
                </a:solidFill>
                <a:latin typeface="Calibri"/>
                <a:ea typeface="Calibri"/>
                <a:cs typeface="Calibri"/>
                <a:sym typeface="Calibri"/>
              </a:defRPr>
            </a:lvl8pPr>
            <a:lvl9pPr indent="-317500" lvl="8" marL="4114800" marR="0" rtl="0" algn="l">
              <a:lnSpc>
                <a:spcPct val="100000"/>
              </a:lnSpc>
              <a:spcBef>
                <a:spcPts val="200"/>
              </a:spcBef>
              <a:spcAft>
                <a:spcPts val="200"/>
              </a:spcAft>
              <a:buClr>
                <a:schemeClr val="lt1"/>
              </a:buClr>
              <a:buSzPts val="1400"/>
              <a:buFont typeface="Calibri"/>
              <a:buChar char="■"/>
              <a:defRPr b="0" i="0" sz="1400" u="none" cap="none" strike="noStrike">
                <a:solidFill>
                  <a:schemeClr val="lt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5.png"/><Relationship Id="rId9"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5.png"/><Relationship Id="rId10"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github.com/biru-dash/Wendy-hackathon/tree/main/src" TargetMode="External"/><Relationship Id="rId4" Type="http://schemas.openxmlformats.org/officeDocument/2006/relationships/hyperlink" Target="https://colab.research.google.com/drive/1Ye9QmvN4Q1krzWKkFDnCfsRPzwrw22Ye?usp=sharing"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31"/>
          <p:cNvSpPr txBox="1"/>
          <p:nvPr>
            <p:ph type="title"/>
          </p:nvPr>
        </p:nvSpPr>
        <p:spPr>
          <a:xfrm>
            <a:off x="415650" y="1557350"/>
            <a:ext cx="4158600" cy="10146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SzPts val="3000"/>
              <a:buNone/>
            </a:pPr>
            <a:r>
              <a:rPr lang="en"/>
              <a:t>AI Agents Hackathon @ Wendy’s</a:t>
            </a:r>
            <a:endParaRPr/>
          </a:p>
        </p:txBody>
      </p:sp>
      <p:sp>
        <p:nvSpPr>
          <p:cNvPr id="675" name="Google Shape;675;p31"/>
          <p:cNvSpPr txBox="1"/>
          <p:nvPr>
            <p:ph idx="1" type="subTitle"/>
          </p:nvPr>
        </p:nvSpPr>
        <p:spPr>
          <a:xfrm>
            <a:off x="415650" y="2695325"/>
            <a:ext cx="4158600" cy="2895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200"/>
              </a:spcAft>
              <a:buSzPts val="1400"/>
              <a:buNone/>
            </a:pPr>
            <a:r>
              <a:rPr lang="en"/>
              <a:t>Serving fresh ideas with a side of AI</a:t>
            </a:r>
            <a:endParaRPr/>
          </a:p>
        </p:txBody>
      </p:sp>
      <p:sp>
        <p:nvSpPr>
          <p:cNvPr id="676" name="Google Shape;676;p31"/>
          <p:cNvSpPr txBox="1"/>
          <p:nvPr>
            <p:ph idx="4" type="subTitle"/>
          </p:nvPr>
        </p:nvSpPr>
        <p:spPr>
          <a:xfrm>
            <a:off x="3927616" y="4874750"/>
            <a:ext cx="642000" cy="92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200"/>
              </a:spcAft>
              <a:buSzPts val="600"/>
              <a:buNone/>
            </a:pPr>
            <a:r>
              <a:rPr lang="en"/>
              <a:t>01-10-2025</a:t>
            </a:r>
            <a:endParaRPr/>
          </a:p>
        </p:txBody>
      </p:sp>
      <p:sp>
        <p:nvSpPr>
          <p:cNvPr id="677" name="Google Shape;677;p31"/>
          <p:cNvSpPr txBox="1"/>
          <p:nvPr>
            <p:ph idx="5" type="subTitle"/>
          </p:nvPr>
        </p:nvSpPr>
        <p:spPr>
          <a:xfrm>
            <a:off x="5237692" y="4874750"/>
            <a:ext cx="558900" cy="92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200"/>
              </a:spcAft>
              <a:buSzPts val="600"/>
              <a:buNone/>
            </a:pPr>
            <a:r>
              <a:rPr lang="en"/>
              <a:t>Biru Dash</a:t>
            </a:r>
            <a:endParaRPr/>
          </a:p>
        </p:txBody>
      </p:sp>
      <p:sp>
        <p:nvSpPr>
          <p:cNvPr id="678" name="Google Shape;678;p31"/>
          <p:cNvSpPr txBox="1"/>
          <p:nvPr>
            <p:ph idx="3" type="subTitle"/>
          </p:nvPr>
        </p:nvSpPr>
        <p:spPr>
          <a:xfrm>
            <a:off x="2308944" y="4874750"/>
            <a:ext cx="1032600" cy="924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200"/>
              </a:spcAft>
              <a:buSzPts val="600"/>
              <a:buNone/>
            </a:pPr>
            <a:r>
              <a:rPr lang="en"/>
              <a:t>Confidential</a:t>
            </a:r>
            <a:endParaRPr/>
          </a:p>
        </p:txBody>
      </p:sp>
      <p:pic>
        <p:nvPicPr>
          <p:cNvPr id="679" name="Google Shape;679;p31"/>
          <p:cNvPicPr preferRelativeResize="0"/>
          <p:nvPr/>
        </p:nvPicPr>
        <p:blipFill rotWithShape="1">
          <a:blip r:embed="rId3">
            <a:alphaModFix/>
          </a:blip>
          <a:srcRect b="0" l="0" r="0" t="0"/>
          <a:stretch/>
        </p:blipFill>
        <p:spPr>
          <a:xfrm>
            <a:off x="7102200" y="377775"/>
            <a:ext cx="558900" cy="47115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sp>
        <p:nvSpPr>
          <p:cNvPr id="811" name="Google Shape;811;p40"/>
          <p:cNvSpPr txBox="1"/>
          <p:nvPr>
            <p:ph type="title"/>
          </p:nvPr>
        </p:nvSpPr>
        <p:spPr>
          <a:xfrm>
            <a:off x="3396050" y="1066800"/>
            <a:ext cx="4648200" cy="1112100"/>
          </a:xfrm>
          <a:prstGeom prst="rect">
            <a:avLst/>
          </a:prstGeom>
          <a:noFill/>
          <a:ln>
            <a:noFill/>
          </a:ln>
        </p:spPr>
        <p:txBody>
          <a:bodyPr anchorCtr="0" anchor="t" bIns="0" lIns="0" spcFirstLastPara="1" rIns="0" wrap="square" tIns="0">
            <a:normAutofit/>
          </a:bodyPr>
          <a:lstStyle/>
          <a:p>
            <a:pPr indent="0" lvl="0" marL="0" rtl="0" algn="l">
              <a:lnSpc>
                <a:spcPct val="90000"/>
              </a:lnSpc>
              <a:spcBef>
                <a:spcPts val="0"/>
              </a:spcBef>
              <a:spcAft>
                <a:spcPts val="0"/>
              </a:spcAft>
              <a:buSzPts val="6400"/>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32"/>
          <p:cNvSpPr txBox="1"/>
          <p:nvPr>
            <p:ph type="title"/>
          </p:nvPr>
        </p:nvSpPr>
        <p:spPr>
          <a:xfrm>
            <a:off x="447125" y="144525"/>
            <a:ext cx="6819900" cy="6390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1800"/>
              <a:buNone/>
            </a:pPr>
            <a:r>
              <a:rPr lang="en"/>
              <a:t>Wendy's Hackathon: Agentic AI for Offer Innovation</a:t>
            </a:r>
            <a:endParaRPr/>
          </a:p>
          <a:p>
            <a:pPr indent="0" lvl="0" marL="0" rtl="0" algn="l">
              <a:lnSpc>
                <a:spcPct val="90000"/>
              </a:lnSpc>
              <a:spcBef>
                <a:spcPts val="0"/>
              </a:spcBef>
              <a:spcAft>
                <a:spcPts val="0"/>
              </a:spcAft>
              <a:buSzPts val="1800"/>
              <a:buNone/>
            </a:pPr>
            <a:r>
              <a:rPr lang="en" sz="1000">
                <a:solidFill>
                  <a:schemeClr val="accent3"/>
                </a:solidFill>
              </a:rPr>
              <a:t>Reimagine how Wendy’s designs promotional offers using a team of AI agents that sense market signals, learn from the past, and propose data-driven offer ideas.</a:t>
            </a:r>
            <a:endParaRPr sz="1000">
              <a:solidFill>
                <a:schemeClr val="accent3"/>
              </a:solidFill>
            </a:endParaRPr>
          </a:p>
        </p:txBody>
      </p:sp>
      <p:sp>
        <p:nvSpPr>
          <p:cNvPr id="685" name="Google Shape;685;p32"/>
          <p:cNvSpPr txBox="1"/>
          <p:nvPr>
            <p:ph idx="1" type="body"/>
          </p:nvPr>
        </p:nvSpPr>
        <p:spPr>
          <a:xfrm>
            <a:off x="4000450" y="1281925"/>
            <a:ext cx="4863000" cy="34449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lt1"/>
              </a:buClr>
              <a:buSzPts val="1100"/>
              <a:buFont typeface="Arial"/>
              <a:buNone/>
            </a:pPr>
            <a:r>
              <a:rPr b="1" lang="en" sz="1200">
                <a:solidFill>
                  <a:schemeClr val="accent1"/>
                </a:solidFill>
              </a:rPr>
              <a:t>Theme</a:t>
            </a:r>
            <a:endParaRPr b="1" sz="1400"/>
          </a:p>
          <a:p>
            <a:pPr indent="0" lvl="0" marL="0" rtl="0" algn="l">
              <a:lnSpc>
                <a:spcPct val="100000"/>
              </a:lnSpc>
              <a:spcBef>
                <a:spcPts val="200"/>
              </a:spcBef>
              <a:spcAft>
                <a:spcPts val="0"/>
              </a:spcAft>
              <a:buClr>
                <a:schemeClr val="lt1"/>
              </a:buClr>
              <a:buSzPts val="1100"/>
              <a:buFont typeface="Arial"/>
              <a:buNone/>
            </a:pPr>
            <a:r>
              <a:rPr lang="en"/>
              <a:t>Move beyond guesswork and static analysis.Build an agent mesh that continuously gathers, reasons, and synthesizes signals from: customers, competitors, and market trends.</a:t>
            </a:r>
            <a:endParaRPr/>
          </a:p>
          <a:p>
            <a:pPr indent="0" lvl="0" marL="0" rtl="0" algn="l">
              <a:lnSpc>
                <a:spcPct val="100000"/>
              </a:lnSpc>
              <a:spcBef>
                <a:spcPts val="200"/>
              </a:spcBef>
              <a:spcAft>
                <a:spcPts val="0"/>
              </a:spcAft>
              <a:buClr>
                <a:schemeClr val="lt1"/>
              </a:buClr>
              <a:buSzPts val="1100"/>
              <a:buFont typeface="Arial"/>
              <a:buNone/>
            </a:pPr>
            <a:r>
              <a:t/>
            </a:r>
            <a:endParaRPr/>
          </a:p>
          <a:p>
            <a:pPr indent="0" lvl="0" marL="0" rtl="0" algn="l">
              <a:lnSpc>
                <a:spcPct val="100000"/>
              </a:lnSpc>
              <a:spcBef>
                <a:spcPts val="200"/>
              </a:spcBef>
              <a:spcAft>
                <a:spcPts val="0"/>
              </a:spcAft>
              <a:buClr>
                <a:schemeClr val="lt1"/>
              </a:buClr>
              <a:buSzPts val="1100"/>
              <a:buFont typeface="Arial"/>
              <a:buNone/>
            </a:pPr>
            <a:r>
              <a:rPr b="1" lang="en" sz="1200">
                <a:solidFill>
                  <a:schemeClr val="accent1"/>
                </a:solidFill>
              </a:rPr>
              <a:t>Objectives: </a:t>
            </a:r>
            <a:endParaRPr b="1" sz="1200">
              <a:solidFill>
                <a:schemeClr val="accent1"/>
              </a:solidFill>
            </a:endParaRPr>
          </a:p>
          <a:p>
            <a:pPr indent="-292100" lvl="0" marL="457200" rtl="0" algn="l">
              <a:lnSpc>
                <a:spcPct val="100000"/>
              </a:lnSpc>
              <a:spcBef>
                <a:spcPts val="200"/>
              </a:spcBef>
              <a:spcAft>
                <a:spcPts val="0"/>
              </a:spcAft>
              <a:buSzPts val="1000"/>
              <a:buChar char="●"/>
            </a:pPr>
            <a:r>
              <a:rPr lang="en"/>
              <a:t>Design a multi-agent system that collaborates to propose 3 innovative promotional offers for Wendy’s.</a:t>
            </a:r>
            <a:endParaRPr/>
          </a:p>
          <a:p>
            <a:pPr indent="-292100" lvl="0" marL="457200" rtl="0" algn="l">
              <a:lnSpc>
                <a:spcPct val="100000"/>
              </a:lnSpc>
              <a:spcBef>
                <a:spcPts val="0"/>
              </a:spcBef>
              <a:spcAft>
                <a:spcPts val="0"/>
              </a:spcAft>
              <a:buSzPts val="1000"/>
              <a:buChar char="●"/>
            </a:pPr>
            <a:r>
              <a:rPr lang="en"/>
              <a:t>Each idea must be grounded in: customer preferences, historical learnings, and competitive signals.</a:t>
            </a:r>
            <a:endParaRPr/>
          </a:p>
          <a:p>
            <a:pPr indent="-292100" lvl="0" marL="457200" rtl="0" algn="l">
              <a:lnSpc>
                <a:spcPct val="100000"/>
              </a:lnSpc>
              <a:spcBef>
                <a:spcPts val="0"/>
              </a:spcBef>
              <a:spcAft>
                <a:spcPts val="0"/>
              </a:spcAft>
              <a:buSzPts val="1000"/>
              <a:buChar char="●"/>
            </a:pPr>
            <a:r>
              <a:rPr lang="en"/>
              <a:t>No heavy forecasting/pricing required — focus on signal-driven design and rationale.</a:t>
            </a:r>
            <a:endParaRPr/>
          </a:p>
          <a:p>
            <a:pPr indent="0" lvl="0" marL="0" rtl="0" algn="l">
              <a:lnSpc>
                <a:spcPct val="100000"/>
              </a:lnSpc>
              <a:spcBef>
                <a:spcPts val="200"/>
              </a:spcBef>
              <a:spcAft>
                <a:spcPts val="0"/>
              </a:spcAft>
              <a:buClr>
                <a:schemeClr val="lt1"/>
              </a:buClr>
              <a:buSzPts val="1100"/>
              <a:buFont typeface="Arial"/>
              <a:buNone/>
            </a:pPr>
            <a:r>
              <a:t/>
            </a:r>
            <a:endParaRPr b="1" sz="1200">
              <a:solidFill>
                <a:schemeClr val="accent1"/>
              </a:solidFill>
            </a:endParaRPr>
          </a:p>
          <a:p>
            <a:pPr indent="0" lvl="0" marL="0" rtl="0" algn="l">
              <a:lnSpc>
                <a:spcPct val="100000"/>
              </a:lnSpc>
              <a:spcBef>
                <a:spcPts val="200"/>
              </a:spcBef>
              <a:spcAft>
                <a:spcPts val="0"/>
              </a:spcAft>
              <a:buClr>
                <a:schemeClr val="lt1"/>
              </a:buClr>
              <a:buSzPts val="1100"/>
              <a:buFont typeface="Arial"/>
              <a:buNone/>
            </a:pPr>
            <a:r>
              <a:rPr b="1" lang="en" sz="1200">
                <a:solidFill>
                  <a:schemeClr val="accent1"/>
                </a:solidFill>
              </a:rPr>
              <a:t>Outcome</a:t>
            </a:r>
            <a:r>
              <a:rPr lang="en"/>
              <a:t> </a:t>
            </a:r>
            <a:endParaRPr/>
          </a:p>
          <a:p>
            <a:pPr indent="0" lvl="0" marL="0" rtl="0" algn="l">
              <a:lnSpc>
                <a:spcPct val="100000"/>
              </a:lnSpc>
              <a:spcBef>
                <a:spcPts val="200"/>
              </a:spcBef>
              <a:spcAft>
                <a:spcPts val="0"/>
              </a:spcAft>
              <a:buClr>
                <a:schemeClr val="lt1"/>
              </a:buClr>
              <a:buSzPts val="1100"/>
              <a:buFont typeface="Arial"/>
              <a:buNone/>
            </a:pPr>
            <a:r>
              <a:rPr lang="en"/>
              <a:t>Fresh, evidence-backed offer</a:t>
            </a:r>
            <a:r>
              <a:rPr lang="en"/>
              <a:t> ideas showcasing the capabilities of building a multi-agent system leveraging GCP technologies.</a:t>
            </a:r>
            <a:endParaRPr/>
          </a:p>
          <a:p>
            <a:pPr indent="0" lvl="0" marL="0" rtl="0" algn="l">
              <a:lnSpc>
                <a:spcPct val="100000"/>
              </a:lnSpc>
              <a:spcBef>
                <a:spcPts val="200"/>
              </a:spcBef>
              <a:spcAft>
                <a:spcPts val="0"/>
              </a:spcAft>
              <a:buClr>
                <a:schemeClr val="lt1"/>
              </a:buClr>
              <a:buSzPts val="1100"/>
              <a:buFont typeface="Arial"/>
              <a:buNone/>
            </a:pPr>
            <a:r>
              <a:t/>
            </a:r>
            <a:endParaRPr/>
          </a:p>
          <a:p>
            <a:pPr indent="0" lvl="0" marL="0" rtl="0" algn="l">
              <a:lnSpc>
                <a:spcPct val="100000"/>
              </a:lnSpc>
              <a:spcBef>
                <a:spcPts val="200"/>
              </a:spcBef>
              <a:spcAft>
                <a:spcPts val="0"/>
              </a:spcAft>
              <a:buClr>
                <a:schemeClr val="lt1"/>
              </a:buClr>
              <a:buSzPts val="1100"/>
              <a:buFont typeface="Arial"/>
              <a:buNone/>
            </a:pPr>
            <a:r>
              <a:t/>
            </a:r>
            <a:endParaRPr/>
          </a:p>
          <a:p>
            <a:pPr indent="0" lvl="0" marL="0" rtl="0" algn="l">
              <a:lnSpc>
                <a:spcPct val="100000"/>
              </a:lnSpc>
              <a:spcBef>
                <a:spcPts val="200"/>
              </a:spcBef>
              <a:spcAft>
                <a:spcPts val="0"/>
              </a:spcAft>
              <a:buClr>
                <a:schemeClr val="lt1"/>
              </a:buClr>
              <a:buSzPts val="1100"/>
              <a:buFont typeface="Arial"/>
              <a:buNone/>
            </a:pPr>
            <a:r>
              <a:t/>
            </a:r>
            <a:endParaRPr/>
          </a:p>
          <a:p>
            <a:pPr indent="0" lvl="0" marL="0" rtl="0" algn="l">
              <a:lnSpc>
                <a:spcPct val="100000"/>
              </a:lnSpc>
              <a:spcBef>
                <a:spcPts val="200"/>
              </a:spcBef>
              <a:spcAft>
                <a:spcPts val="0"/>
              </a:spcAft>
              <a:buSzPts val="1000"/>
              <a:buNone/>
            </a:pPr>
            <a:r>
              <a:t/>
            </a:r>
            <a:endParaRPr/>
          </a:p>
          <a:p>
            <a:pPr indent="0" lvl="0" marL="0" rtl="0" algn="l">
              <a:lnSpc>
                <a:spcPct val="100000"/>
              </a:lnSpc>
              <a:spcBef>
                <a:spcPts val="200"/>
              </a:spcBef>
              <a:spcAft>
                <a:spcPts val="0"/>
              </a:spcAft>
              <a:buSzPts val="1000"/>
              <a:buNone/>
            </a:pPr>
            <a:r>
              <a:t/>
            </a:r>
            <a:endParaRPr/>
          </a:p>
          <a:p>
            <a:pPr indent="0" lvl="0" marL="0" rtl="0" algn="l">
              <a:lnSpc>
                <a:spcPct val="100000"/>
              </a:lnSpc>
              <a:spcBef>
                <a:spcPts val="200"/>
              </a:spcBef>
              <a:spcAft>
                <a:spcPts val="0"/>
              </a:spcAft>
              <a:buSzPts val="1000"/>
              <a:buNone/>
            </a:pPr>
            <a:r>
              <a:t/>
            </a:r>
            <a:endParaRPr/>
          </a:p>
          <a:p>
            <a:pPr indent="0" lvl="0" marL="0" rtl="0" algn="l">
              <a:lnSpc>
                <a:spcPct val="100000"/>
              </a:lnSpc>
              <a:spcBef>
                <a:spcPts val="200"/>
              </a:spcBef>
              <a:spcAft>
                <a:spcPts val="200"/>
              </a:spcAft>
              <a:buSzPts val="1000"/>
              <a:buNone/>
            </a:pPr>
            <a:r>
              <a:t/>
            </a:r>
            <a:endParaRPr/>
          </a:p>
        </p:txBody>
      </p:sp>
      <p:pic>
        <p:nvPicPr>
          <p:cNvPr id="686" name="Google Shape;686;p32"/>
          <p:cNvPicPr preferRelativeResize="0"/>
          <p:nvPr/>
        </p:nvPicPr>
        <p:blipFill rotWithShape="1">
          <a:blip r:embed="rId3">
            <a:alphaModFix/>
          </a:blip>
          <a:srcRect b="0" l="0" r="0" t="0"/>
          <a:stretch/>
        </p:blipFill>
        <p:spPr>
          <a:xfrm>
            <a:off x="344124" y="1171824"/>
            <a:ext cx="3367800" cy="3367800"/>
          </a:xfrm>
          <a:prstGeom prst="roundRect">
            <a:avLst>
              <a:gd fmla="val 16667" name="adj"/>
            </a:avLst>
          </a:prstGeom>
          <a:noFill/>
          <a:ln cap="flat" cmpd="sng" w="19050">
            <a:solidFill>
              <a:srgbClr val="DEDEDE"/>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33"/>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1800"/>
              <a:buNone/>
            </a:pPr>
            <a:r>
              <a:rPr lang="en"/>
              <a:t>Agent Mesh Overview</a:t>
            </a:r>
            <a:endParaRPr/>
          </a:p>
        </p:txBody>
      </p:sp>
      <p:sp>
        <p:nvSpPr>
          <p:cNvPr id="692" name="Google Shape;692;p33"/>
          <p:cNvSpPr txBox="1"/>
          <p:nvPr>
            <p:ph idx="1" type="body"/>
          </p:nvPr>
        </p:nvSpPr>
        <p:spPr>
          <a:xfrm>
            <a:off x="411475" y="1047775"/>
            <a:ext cx="3917700" cy="195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lt1"/>
              </a:buClr>
              <a:buSzPts val="1100"/>
              <a:buFont typeface="Arial"/>
              <a:buNone/>
            </a:pPr>
            <a:r>
              <a:rPr lang="en"/>
              <a:t>Demonstrate a multi-agent interaction within the Gemini + GCP ecosystem</a:t>
            </a:r>
            <a:endParaRPr/>
          </a:p>
          <a:p>
            <a:pPr indent="0" lvl="0" marL="0" rtl="0" algn="l">
              <a:lnSpc>
                <a:spcPct val="100000"/>
              </a:lnSpc>
              <a:spcBef>
                <a:spcPts val="200"/>
              </a:spcBef>
              <a:spcAft>
                <a:spcPts val="0"/>
              </a:spcAft>
              <a:buClr>
                <a:schemeClr val="lt1"/>
              </a:buClr>
              <a:buSzPts val="1100"/>
              <a:buFont typeface="Arial"/>
              <a:buNone/>
            </a:pPr>
            <a:r>
              <a:t/>
            </a:r>
            <a:endParaRPr/>
          </a:p>
          <a:p>
            <a:pPr indent="0" lvl="0" marL="0" rtl="0" algn="l">
              <a:lnSpc>
                <a:spcPct val="100000"/>
              </a:lnSpc>
              <a:spcBef>
                <a:spcPts val="200"/>
              </a:spcBef>
              <a:spcAft>
                <a:spcPts val="200"/>
              </a:spcAft>
              <a:buSzPts val="1000"/>
              <a:buNone/>
            </a:pPr>
            <a:r>
              <a:t/>
            </a:r>
            <a:endParaRPr/>
          </a:p>
        </p:txBody>
      </p:sp>
      <p:sp>
        <p:nvSpPr>
          <p:cNvPr id="693" name="Google Shape;693;p33"/>
          <p:cNvSpPr txBox="1"/>
          <p:nvPr>
            <p:ph idx="2" type="subTitle"/>
          </p:nvPr>
        </p:nvSpPr>
        <p:spPr>
          <a:xfrm>
            <a:off x="415650" y="831300"/>
            <a:ext cx="3815400" cy="26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200"/>
              </a:spcAft>
              <a:buSzPts val="1200"/>
              <a:buNone/>
            </a:pPr>
            <a:r>
              <a:rPr lang="en"/>
              <a:t>Objective</a:t>
            </a:r>
            <a:endParaRPr/>
          </a:p>
        </p:txBody>
      </p:sp>
      <p:sp>
        <p:nvSpPr>
          <p:cNvPr id="694" name="Google Shape;694;p33"/>
          <p:cNvSpPr txBox="1"/>
          <p:nvPr>
            <p:ph idx="2" type="subTitle"/>
          </p:nvPr>
        </p:nvSpPr>
        <p:spPr>
          <a:xfrm>
            <a:off x="402288" y="1541475"/>
            <a:ext cx="3815400" cy="26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200"/>
              </a:spcAft>
              <a:buSzPts val="1200"/>
              <a:buNone/>
            </a:pPr>
            <a:r>
              <a:rPr lang="en"/>
              <a:t>Agents we will use today</a:t>
            </a:r>
            <a:endParaRPr/>
          </a:p>
        </p:txBody>
      </p:sp>
      <p:sp>
        <p:nvSpPr>
          <p:cNvPr id="695" name="Google Shape;695;p33"/>
          <p:cNvSpPr txBox="1"/>
          <p:nvPr>
            <p:ph idx="2" type="subTitle"/>
          </p:nvPr>
        </p:nvSpPr>
        <p:spPr>
          <a:xfrm>
            <a:off x="462625" y="3300225"/>
            <a:ext cx="1778700" cy="26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200"/>
              </a:spcAft>
              <a:buSzPts val="1200"/>
              <a:buNone/>
            </a:pPr>
            <a:r>
              <a:rPr lang="en"/>
              <a:t>Plan</a:t>
            </a:r>
            <a:endParaRPr/>
          </a:p>
        </p:txBody>
      </p:sp>
      <p:pic>
        <p:nvPicPr>
          <p:cNvPr descr="ai agent flat icon" id="696" name="Google Shape;696;p33"/>
          <p:cNvPicPr preferRelativeResize="0"/>
          <p:nvPr/>
        </p:nvPicPr>
        <p:blipFill rotWithShape="1">
          <a:blip r:embed="rId3">
            <a:alphaModFix/>
          </a:blip>
          <a:srcRect b="0" l="0" r="0" t="0"/>
          <a:stretch/>
        </p:blipFill>
        <p:spPr>
          <a:xfrm>
            <a:off x="614438" y="1962475"/>
            <a:ext cx="371025" cy="371025"/>
          </a:xfrm>
          <a:prstGeom prst="rect">
            <a:avLst/>
          </a:prstGeom>
          <a:noFill/>
          <a:ln>
            <a:noFill/>
          </a:ln>
        </p:spPr>
      </p:pic>
      <p:sp>
        <p:nvSpPr>
          <p:cNvPr id="697" name="Google Shape;697;p33"/>
          <p:cNvSpPr txBox="1"/>
          <p:nvPr/>
        </p:nvSpPr>
        <p:spPr>
          <a:xfrm>
            <a:off x="402275" y="2407675"/>
            <a:ext cx="8415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Market Trends &amp; Deep Research</a:t>
            </a:r>
            <a:endParaRPr b="0" i="0" sz="1000" u="none" cap="none" strike="noStrike">
              <a:solidFill>
                <a:schemeClr val="lt1"/>
              </a:solidFill>
              <a:latin typeface="Calibri"/>
              <a:ea typeface="Calibri"/>
              <a:cs typeface="Calibri"/>
              <a:sym typeface="Calibri"/>
            </a:endParaRPr>
          </a:p>
        </p:txBody>
      </p:sp>
      <p:pic>
        <p:nvPicPr>
          <p:cNvPr descr="ai agent flat icon" id="698" name="Google Shape;698;p33"/>
          <p:cNvPicPr preferRelativeResize="0"/>
          <p:nvPr/>
        </p:nvPicPr>
        <p:blipFill rotWithShape="1">
          <a:blip r:embed="rId3">
            <a:alphaModFix/>
          </a:blip>
          <a:srcRect b="0" l="0" r="0" t="0"/>
          <a:stretch/>
        </p:blipFill>
        <p:spPr>
          <a:xfrm>
            <a:off x="1598613" y="1937988"/>
            <a:ext cx="371025" cy="371025"/>
          </a:xfrm>
          <a:prstGeom prst="rect">
            <a:avLst/>
          </a:prstGeom>
          <a:noFill/>
          <a:ln>
            <a:noFill/>
          </a:ln>
        </p:spPr>
      </p:pic>
      <p:sp>
        <p:nvSpPr>
          <p:cNvPr id="699" name="Google Shape;699;p33"/>
          <p:cNvSpPr txBox="1"/>
          <p:nvPr/>
        </p:nvSpPr>
        <p:spPr>
          <a:xfrm>
            <a:off x="1371614" y="2330725"/>
            <a:ext cx="9300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Customer Insights</a:t>
            </a:r>
            <a:endParaRPr b="0" i="0" sz="1000" u="none" cap="none" strike="noStrike">
              <a:solidFill>
                <a:schemeClr val="lt1"/>
              </a:solidFill>
              <a:latin typeface="Calibri"/>
              <a:ea typeface="Calibri"/>
              <a:cs typeface="Calibri"/>
              <a:sym typeface="Calibri"/>
            </a:endParaRPr>
          </a:p>
        </p:txBody>
      </p:sp>
      <p:pic>
        <p:nvPicPr>
          <p:cNvPr descr="ai agent flat icon" id="700" name="Google Shape;700;p33"/>
          <p:cNvPicPr preferRelativeResize="0"/>
          <p:nvPr/>
        </p:nvPicPr>
        <p:blipFill rotWithShape="1">
          <a:blip r:embed="rId3">
            <a:alphaModFix/>
          </a:blip>
          <a:srcRect b="0" l="0" r="0" t="0"/>
          <a:stretch/>
        </p:blipFill>
        <p:spPr>
          <a:xfrm>
            <a:off x="2641588" y="1938000"/>
            <a:ext cx="371025" cy="371025"/>
          </a:xfrm>
          <a:prstGeom prst="rect">
            <a:avLst/>
          </a:prstGeom>
          <a:noFill/>
          <a:ln>
            <a:noFill/>
          </a:ln>
        </p:spPr>
      </p:pic>
      <p:sp>
        <p:nvSpPr>
          <p:cNvPr id="701" name="Google Shape;701;p33"/>
          <p:cNvSpPr txBox="1"/>
          <p:nvPr/>
        </p:nvSpPr>
        <p:spPr>
          <a:xfrm>
            <a:off x="2429425" y="2309025"/>
            <a:ext cx="8415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Competitor Intelligence</a:t>
            </a:r>
            <a:endParaRPr b="0" i="0" sz="1000" u="none" cap="none" strike="noStrike">
              <a:solidFill>
                <a:schemeClr val="lt1"/>
              </a:solidFill>
              <a:latin typeface="Calibri"/>
              <a:ea typeface="Calibri"/>
              <a:cs typeface="Calibri"/>
              <a:sym typeface="Calibri"/>
            </a:endParaRPr>
          </a:p>
        </p:txBody>
      </p:sp>
      <p:pic>
        <p:nvPicPr>
          <p:cNvPr descr="ai agent flat icon" id="702" name="Google Shape;702;p33"/>
          <p:cNvPicPr preferRelativeResize="0"/>
          <p:nvPr/>
        </p:nvPicPr>
        <p:blipFill rotWithShape="1">
          <a:blip r:embed="rId3">
            <a:alphaModFix/>
          </a:blip>
          <a:srcRect b="0" l="0" r="0" t="0"/>
          <a:stretch/>
        </p:blipFill>
        <p:spPr>
          <a:xfrm>
            <a:off x="3745613" y="1938000"/>
            <a:ext cx="371025" cy="371025"/>
          </a:xfrm>
          <a:prstGeom prst="rect">
            <a:avLst/>
          </a:prstGeom>
          <a:noFill/>
          <a:ln>
            <a:noFill/>
          </a:ln>
        </p:spPr>
      </p:pic>
      <p:sp>
        <p:nvSpPr>
          <p:cNvPr id="703" name="Google Shape;703;p33"/>
          <p:cNvSpPr txBox="1"/>
          <p:nvPr/>
        </p:nvSpPr>
        <p:spPr>
          <a:xfrm>
            <a:off x="3510363" y="2330725"/>
            <a:ext cx="841500" cy="33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Offer Design</a:t>
            </a:r>
            <a:endParaRPr b="0" i="0" sz="1000" u="none" cap="none" strike="noStrike">
              <a:solidFill>
                <a:schemeClr val="lt1"/>
              </a:solidFill>
              <a:latin typeface="Calibri"/>
              <a:ea typeface="Calibri"/>
              <a:cs typeface="Calibri"/>
              <a:sym typeface="Calibri"/>
            </a:endParaRPr>
          </a:p>
        </p:txBody>
      </p:sp>
      <p:sp>
        <p:nvSpPr>
          <p:cNvPr id="704" name="Google Shape;704;p33"/>
          <p:cNvSpPr/>
          <p:nvPr/>
        </p:nvSpPr>
        <p:spPr>
          <a:xfrm>
            <a:off x="751222" y="4312192"/>
            <a:ext cx="124200" cy="1242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025" lIns="91025" spcFirstLastPara="1" rIns="91025" wrap="square" tIns="91025">
            <a:noAutofit/>
          </a:bodyPr>
          <a:lstStyle/>
          <a:p>
            <a:pPr indent="0" lvl="0" marL="0" marR="0" rtl="0" algn="l">
              <a:lnSpc>
                <a:spcPct val="100000"/>
              </a:lnSpc>
              <a:spcBef>
                <a:spcPts val="0"/>
              </a:spcBef>
              <a:spcAft>
                <a:spcPts val="0"/>
              </a:spcAft>
              <a:buClr>
                <a:srgbClr val="000000"/>
              </a:buClr>
              <a:buSzPts val="1394"/>
              <a:buFont typeface="Arial"/>
              <a:buNone/>
            </a:pPr>
            <a:r>
              <a:t/>
            </a:r>
            <a:endParaRPr b="0" i="0" sz="1394" u="none" cap="none" strike="noStrike">
              <a:solidFill>
                <a:schemeClr val="dk1"/>
              </a:solidFill>
              <a:latin typeface="Calibri"/>
              <a:ea typeface="Calibri"/>
              <a:cs typeface="Calibri"/>
              <a:sym typeface="Calibri"/>
            </a:endParaRPr>
          </a:p>
        </p:txBody>
      </p:sp>
      <p:sp>
        <p:nvSpPr>
          <p:cNvPr id="705" name="Google Shape;705;p33"/>
          <p:cNvSpPr/>
          <p:nvPr/>
        </p:nvSpPr>
        <p:spPr>
          <a:xfrm>
            <a:off x="1524922" y="4312192"/>
            <a:ext cx="124200" cy="1242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025" lIns="91025" spcFirstLastPara="1" rIns="91025" wrap="square" tIns="91025">
            <a:noAutofit/>
          </a:bodyPr>
          <a:lstStyle/>
          <a:p>
            <a:pPr indent="0" lvl="0" marL="0" marR="0" rtl="0" algn="l">
              <a:lnSpc>
                <a:spcPct val="100000"/>
              </a:lnSpc>
              <a:spcBef>
                <a:spcPts val="0"/>
              </a:spcBef>
              <a:spcAft>
                <a:spcPts val="0"/>
              </a:spcAft>
              <a:buClr>
                <a:srgbClr val="000000"/>
              </a:buClr>
              <a:buSzPts val="1394"/>
              <a:buFont typeface="Arial"/>
              <a:buNone/>
            </a:pPr>
            <a:r>
              <a:t/>
            </a:r>
            <a:endParaRPr b="0" i="0" sz="1394" u="none" cap="none" strike="noStrike">
              <a:solidFill>
                <a:schemeClr val="dk1"/>
              </a:solidFill>
              <a:latin typeface="Calibri"/>
              <a:ea typeface="Calibri"/>
              <a:cs typeface="Calibri"/>
              <a:sym typeface="Calibri"/>
            </a:endParaRPr>
          </a:p>
        </p:txBody>
      </p:sp>
      <p:sp>
        <p:nvSpPr>
          <p:cNvPr id="706" name="Google Shape;706;p33"/>
          <p:cNvSpPr/>
          <p:nvPr/>
        </p:nvSpPr>
        <p:spPr>
          <a:xfrm>
            <a:off x="2314972" y="4312192"/>
            <a:ext cx="124200" cy="1242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025" lIns="91025" spcFirstLastPara="1" rIns="91025" wrap="square" tIns="91025">
            <a:noAutofit/>
          </a:bodyPr>
          <a:lstStyle/>
          <a:p>
            <a:pPr indent="0" lvl="0" marL="0" marR="0" rtl="0" algn="l">
              <a:lnSpc>
                <a:spcPct val="100000"/>
              </a:lnSpc>
              <a:spcBef>
                <a:spcPts val="0"/>
              </a:spcBef>
              <a:spcAft>
                <a:spcPts val="0"/>
              </a:spcAft>
              <a:buClr>
                <a:srgbClr val="000000"/>
              </a:buClr>
              <a:buSzPts val="1394"/>
              <a:buFont typeface="Arial"/>
              <a:buNone/>
            </a:pPr>
            <a:r>
              <a:t/>
            </a:r>
            <a:endParaRPr b="0" i="0" sz="1394" u="none" cap="none" strike="noStrike">
              <a:solidFill>
                <a:schemeClr val="dk1"/>
              </a:solidFill>
              <a:latin typeface="Calibri"/>
              <a:ea typeface="Calibri"/>
              <a:cs typeface="Calibri"/>
              <a:sym typeface="Calibri"/>
            </a:endParaRPr>
          </a:p>
        </p:txBody>
      </p:sp>
      <p:sp>
        <p:nvSpPr>
          <p:cNvPr id="707" name="Google Shape;707;p33"/>
          <p:cNvSpPr/>
          <p:nvPr/>
        </p:nvSpPr>
        <p:spPr>
          <a:xfrm>
            <a:off x="3160097" y="4312192"/>
            <a:ext cx="124200" cy="1242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025" lIns="91025" spcFirstLastPara="1" rIns="91025" wrap="square" tIns="91025">
            <a:noAutofit/>
          </a:bodyPr>
          <a:lstStyle/>
          <a:p>
            <a:pPr indent="0" lvl="0" marL="0" marR="0" rtl="0" algn="l">
              <a:lnSpc>
                <a:spcPct val="100000"/>
              </a:lnSpc>
              <a:spcBef>
                <a:spcPts val="0"/>
              </a:spcBef>
              <a:spcAft>
                <a:spcPts val="0"/>
              </a:spcAft>
              <a:buClr>
                <a:srgbClr val="000000"/>
              </a:buClr>
              <a:buSzPts val="1394"/>
              <a:buFont typeface="Arial"/>
              <a:buNone/>
            </a:pPr>
            <a:r>
              <a:t/>
            </a:r>
            <a:endParaRPr b="0" i="0" sz="1394" u="none" cap="none" strike="noStrike">
              <a:solidFill>
                <a:schemeClr val="dk1"/>
              </a:solidFill>
              <a:latin typeface="Calibri"/>
              <a:ea typeface="Calibri"/>
              <a:cs typeface="Calibri"/>
              <a:sym typeface="Calibri"/>
            </a:endParaRPr>
          </a:p>
        </p:txBody>
      </p:sp>
      <p:cxnSp>
        <p:nvCxnSpPr>
          <p:cNvPr id="708" name="Google Shape;708;p33"/>
          <p:cNvCxnSpPr>
            <a:stCxn id="704" idx="6"/>
            <a:endCxn id="705" idx="2"/>
          </p:cNvCxnSpPr>
          <p:nvPr/>
        </p:nvCxnSpPr>
        <p:spPr>
          <a:xfrm>
            <a:off x="875422" y="4374292"/>
            <a:ext cx="649500" cy="0"/>
          </a:xfrm>
          <a:prstGeom prst="straightConnector1">
            <a:avLst/>
          </a:prstGeom>
          <a:noFill/>
          <a:ln cap="flat" cmpd="sng" w="9525">
            <a:solidFill>
              <a:schemeClr val="accent1"/>
            </a:solidFill>
            <a:prstDash val="solid"/>
            <a:round/>
            <a:headEnd len="sm" w="sm" type="none"/>
            <a:tailEnd len="sm" w="sm" type="none"/>
          </a:ln>
        </p:spPr>
      </p:cxnSp>
      <p:cxnSp>
        <p:nvCxnSpPr>
          <p:cNvPr id="709" name="Google Shape;709;p33"/>
          <p:cNvCxnSpPr>
            <a:stCxn id="705" idx="6"/>
            <a:endCxn id="706" idx="2"/>
          </p:cNvCxnSpPr>
          <p:nvPr/>
        </p:nvCxnSpPr>
        <p:spPr>
          <a:xfrm>
            <a:off x="1649122" y="4374292"/>
            <a:ext cx="666000" cy="0"/>
          </a:xfrm>
          <a:prstGeom prst="straightConnector1">
            <a:avLst/>
          </a:prstGeom>
          <a:noFill/>
          <a:ln cap="flat" cmpd="sng" w="9525">
            <a:solidFill>
              <a:schemeClr val="accent1"/>
            </a:solidFill>
            <a:prstDash val="solid"/>
            <a:round/>
            <a:headEnd len="sm" w="sm" type="none"/>
            <a:tailEnd len="sm" w="sm" type="none"/>
          </a:ln>
        </p:spPr>
      </p:cxnSp>
      <p:cxnSp>
        <p:nvCxnSpPr>
          <p:cNvPr id="710" name="Google Shape;710;p33"/>
          <p:cNvCxnSpPr>
            <a:stCxn id="706" idx="6"/>
            <a:endCxn id="707" idx="2"/>
          </p:cNvCxnSpPr>
          <p:nvPr/>
        </p:nvCxnSpPr>
        <p:spPr>
          <a:xfrm>
            <a:off x="2439172" y="4374292"/>
            <a:ext cx="720900" cy="0"/>
          </a:xfrm>
          <a:prstGeom prst="straightConnector1">
            <a:avLst/>
          </a:prstGeom>
          <a:noFill/>
          <a:ln cap="flat" cmpd="sng" w="9525">
            <a:solidFill>
              <a:schemeClr val="accent1"/>
            </a:solidFill>
            <a:prstDash val="solid"/>
            <a:round/>
            <a:headEnd len="sm" w="sm" type="none"/>
            <a:tailEnd len="sm" w="sm" type="none"/>
          </a:ln>
        </p:spPr>
      </p:cxnSp>
      <p:sp>
        <p:nvSpPr>
          <p:cNvPr id="711" name="Google Shape;711;p33"/>
          <p:cNvSpPr txBox="1"/>
          <p:nvPr/>
        </p:nvSpPr>
        <p:spPr>
          <a:xfrm>
            <a:off x="392563" y="3819600"/>
            <a:ext cx="8415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Setup &amp; Brief</a:t>
            </a:r>
            <a:endParaRPr b="0" i="0" sz="1000" u="none" cap="none" strike="noStrike">
              <a:solidFill>
                <a:schemeClr val="lt1"/>
              </a:solidFill>
              <a:latin typeface="Calibri"/>
              <a:ea typeface="Calibri"/>
              <a:cs typeface="Calibri"/>
              <a:sym typeface="Calibri"/>
            </a:endParaRPr>
          </a:p>
        </p:txBody>
      </p:sp>
      <p:sp>
        <p:nvSpPr>
          <p:cNvPr id="712" name="Google Shape;712;p33"/>
          <p:cNvSpPr txBox="1"/>
          <p:nvPr/>
        </p:nvSpPr>
        <p:spPr>
          <a:xfrm>
            <a:off x="1166263" y="3819600"/>
            <a:ext cx="8415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Build &amp; Extend</a:t>
            </a:r>
            <a:endParaRPr b="0" i="0" sz="1000" u="none" cap="none" strike="noStrike">
              <a:solidFill>
                <a:schemeClr val="lt1"/>
              </a:solidFill>
              <a:latin typeface="Calibri"/>
              <a:ea typeface="Calibri"/>
              <a:cs typeface="Calibri"/>
              <a:sym typeface="Calibri"/>
            </a:endParaRPr>
          </a:p>
        </p:txBody>
      </p:sp>
      <p:sp>
        <p:nvSpPr>
          <p:cNvPr id="713" name="Google Shape;713;p33"/>
          <p:cNvSpPr txBox="1"/>
          <p:nvPr/>
        </p:nvSpPr>
        <p:spPr>
          <a:xfrm>
            <a:off x="1956325" y="3900725"/>
            <a:ext cx="841500" cy="33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Integrate</a:t>
            </a:r>
            <a:endParaRPr b="0" i="0" sz="1000" u="none" cap="none" strike="noStrike">
              <a:solidFill>
                <a:schemeClr val="lt1"/>
              </a:solidFill>
              <a:latin typeface="Calibri"/>
              <a:ea typeface="Calibri"/>
              <a:cs typeface="Calibri"/>
              <a:sym typeface="Calibri"/>
            </a:endParaRPr>
          </a:p>
        </p:txBody>
      </p:sp>
      <p:sp>
        <p:nvSpPr>
          <p:cNvPr id="714" name="Google Shape;714;p33"/>
          <p:cNvSpPr txBox="1"/>
          <p:nvPr/>
        </p:nvSpPr>
        <p:spPr>
          <a:xfrm>
            <a:off x="2801450" y="3900725"/>
            <a:ext cx="841500" cy="33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Demo</a:t>
            </a:r>
            <a:endParaRPr b="0" i="0" sz="1000" u="none" cap="none" strike="noStrike">
              <a:solidFill>
                <a:schemeClr val="lt1"/>
              </a:solidFill>
              <a:latin typeface="Calibri"/>
              <a:ea typeface="Calibri"/>
              <a:cs typeface="Calibri"/>
              <a:sym typeface="Calibri"/>
            </a:endParaRPr>
          </a:p>
        </p:txBody>
      </p:sp>
      <p:sp>
        <p:nvSpPr>
          <p:cNvPr id="715" name="Google Shape;715;p33"/>
          <p:cNvSpPr txBox="1"/>
          <p:nvPr>
            <p:ph idx="2" type="subTitle"/>
          </p:nvPr>
        </p:nvSpPr>
        <p:spPr>
          <a:xfrm>
            <a:off x="5121600" y="1322400"/>
            <a:ext cx="3815400" cy="26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200"/>
              </a:spcAft>
              <a:buSzPts val="1200"/>
              <a:buNone/>
            </a:pPr>
            <a:r>
              <a:rPr lang="en"/>
              <a:t>Services we will use today</a:t>
            </a:r>
            <a:endParaRPr/>
          </a:p>
        </p:txBody>
      </p:sp>
      <p:sp>
        <p:nvSpPr>
          <p:cNvPr id="716" name="Google Shape;716;p33"/>
          <p:cNvSpPr txBox="1"/>
          <p:nvPr/>
        </p:nvSpPr>
        <p:spPr>
          <a:xfrm>
            <a:off x="5220781" y="1702738"/>
            <a:ext cx="1264500" cy="338700"/>
          </a:xfrm>
          <a:prstGeom prst="rect">
            <a:avLst/>
          </a:prstGeom>
          <a:solidFill>
            <a:srgbClr val="FFF2CC"/>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Agent Development</a:t>
            </a:r>
            <a:endParaRPr b="0" i="0" sz="1000" u="none" cap="none" strike="noStrike">
              <a:solidFill>
                <a:schemeClr val="lt1"/>
              </a:solidFill>
              <a:latin typeface="Calibri"/>
              <a:ea typeface="Calibri"/>
              <a:cs typeface="Calibri"/>
              <a:sym typeface="Calibri"/>
            </a:endParaRPr>
          </a:p>
        </p:txBody>
      </p:sp>
      <p:sp>
        <p:nvSpPr>
          <p:cNvPr id="717" name="Google Shape;717;p33"/>
          <p:cNvSpPr txBox="1"/>
          <p:nvPr/>
        </p:nvSpPr>
        <p:spPr>
          <a:xfrm>
            <a:off x="5220781" y="2208463"/>
            <a:ext cx="1264500" cy="338700"/>
          </a:xfrm>
          <a:prstGeom prst="rect">
            <a:avLst/>
          </a:prstGeom>
          <a:solidFill>
            <a:srgbClr val="FFF2CC"/>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Data Layer</a:t>
            </a:r>
            <a:endParaRPr b="0" i="0" sz="1000" u="none" cap="none" strike="noStrike">
              <a:solidFill>
                <a:schemeClr val="lt1"/>
              </a:solidFill>
              <a:latin typeface="Calibri"/>
              <a:ea typeface="Calibri"/>
              <a:cs typeface="Calibri"/>
              <a:sym typeface="Calibri"/>
            </a:endParaRPr>
          </a:p>
        </p:txBody>
      </p:sp>
      <p:pic>
        <p:nvPicPr>
          <p:cNvPr id="718" name="Google Shape;718;p33"/>
          <p:cNvPicPr preferRelativeResize="0"/>
          <p:nvPr/>
        </p:nvPicPr>
        <p:blipFill rotWithShape="1">
          <a:blip r:embed="rId4">
            <a:alphaModFix/>
          </a:blip>
          <a:srcRect b="0" l="0" r="0" t="0"/>
          <a:stretch/>
        </p:blipFill>
        <p:spPr>
          <a:xfrm>
            <a:off x="6774963" y="2221575"/>
            <a:ext cx="602136" cy="338700"/>
          </a:xfrm>
          <a:prstGeom prst="rect">
            <a:avLst/>
          </a:prstGeom>
          <a:noFill/>
          <a:ln>
            <a:noFill/>
          </a:ln>
        </p:spPr>
      </p:pic>
      <p:pic>
        <p:nvPicPr>
          <p:cNvPr id="719" name="Google Shape;719;p33"/>
          <p:cNvPicPr preferRelativeResize="0"/>
          <p:nvPr/>
        </p:nvPicPr>
        <p:blipFill rotWithShape="1">
          <a:blip r:embed="rId5">
            <a:alphaModFix/>
          </a:blip>
          <a:srcRect b="30036" l="0" r="0" t="31807"/>
          <a:stretch/>
        </p:blipFill>
        <p:spPr>
          <a:xfrm>
            <a:off x="7545750" y="2293425"/>
            <a:ext cx="1264499" cy="241252"/>
          </a:xfrm>
          <a:prstGeom prst="rect">
            <a:avLst/>
          </a:prstGeom>
          <a:noFill/>
          <a:ln>
            <a:noFill/>
          </a:ln>
        </p:spPr>
      </p:pic>
      <p:sp>
        <p:nvSpPr>
          <p:cNvPr id="720" name="Google Shape;720;p33"/>
          <p:cNvSpPr txBox="1"/>
          <p:nvPr/>
        </p:nvSpPr>
        <p:spPr>
          <a:xfrm>
            <a:off x="5220781" y="2714175"/>
            <a:ext cx="1264500" cy="492600"/>
          </a:xfrm>
          <a:prstGeom prst="rect">
            <a:avLst/>
          </a:prstGeom>
          <a:solidFill>
            <a:srgbClr val="FFF2CC"/>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Agent orchestration &amp; communication</a:t>
            </a:r>
            <a:endParaRPr b="0" i="0" sz="1000" u="none" cap="none" strike="noStrike">
              <a:solidFill>
                <a:schemeClr val="lt1"/>
              </a:solidFill>
              <a:latin typeface="Calibri"/>
              <a:ea typeface="Calibri"/>
              <a:cs typeface="Calibri"/>
              <a:sym typeface="Calibri"/>
            </a:endParaRPr>
          </a:p>
        </p:txBody>
      </p:sp>
      <p:pic>
        <p:nvPicPr>
          <p:cNvPr id="721" name="Google Shape;721;p33"/>
          <p:cNvPicPr preferRelativeResize="0"/>
          <p:nvPr/>
        </p:nvPicPr>
        <p:blipFill rotWithShape="1">
          <a:blip r:embed="rId6">
            <a:alphaModFix/>
          </a:blip>
          <a:srcRect b="11689" l="33094" r="35163" t="16681"/>
          <a:stretch/>
        </p:blipFill>
        <p:spPr>
          <a:xfrm>
            <a:off x="8300750" y="2791125"/>
            <a:ext cx="281527" cy="338700"/>
          </a:xfrm>
          <a:prstGeom prst="rect">
            <a:avLst/>
          </a:prstGeom>
          <a:noFill/>
          <a:ln>
            <a:noFill/>
          </a:ln>
        </p:spPr>
      </p:pic>
      <p:sp>
        <p:nvSpPr>
          <p:cNvPr id="722" name="Google Shape;722;p33"/>
          <p:cNvSpPr txBox="1"/>
          <p:nvPr/>
        </p:nvSpPr>
        <p:spPr>
          <a:xfrm>
            <a:off x="5220781" y="3373775"/>
            <a:ext cx="1264500" cy="338700"/>
          </a:xfrm>
          <a:prstGeom prst="rect">
            <a:avLst/>
          </a:prstGeom>
          <a:solidFill>
            <a:srgbClr val="FFF2CC"/>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Context Access</a:t>
            </a:r>
            <a:endParaRPr b="0" i="0" sz="1000" u="none" cap="none" strike="noStrike">
              <a:solidFill>
                <a:schemeClr val="lt1"/>
              </a:solidFill>
              <a:latin typeface="Calibri"/>
              <a:ea typeface="Calibri"/>
              <a:cs typeface="Calibri"/>
              <a:sym typeface="Calibri"/>
            </a:endParaRPr>
          </a:p>
        </p:txBody>
      </p:sp>
      <p:pic>
        <p:nvPicPr>
          <p:cNvPr id="723" name="Google Shape;723;p33"/>
          <p:cNvPicPr preferRelativeResize="0"/>
          <p:nvPr/>
        </p:nvPicPr>
        <p:blipFill rotWithShape="1">
          <a:blip r:embed="rId7">
            <a:alphaModFix/>
          </a:blip>
          <a:srcRect b="15445" l="33991" r="31940" t="13832"/>
          <a:stretch/>
        </p:blipFill>
        <p:spPr>
          <a:xfrm>
            <a:off x="7367400" y="3342031"/>
            <a:ext cx="281524" cy="370431"/>
          </a:xfrm>
          <a:prstGeom prst="rect">
            <a:avLst/>
          </a:prstGeom>
          <a:noFill/>
          <a:ln>
            <a:noFill/>
          </a:ln>
        </p:spPr>
      </p:pic>
      <p:sp>
        <p:nvSpPr>
          <p:cNvPr id="724" name="Google Shape;724;p33"/>
          <p:cNvSpPr txBox="1"/>
          <p:nvPr/>
        </p:nvSpPr>
        <p:spPr>
          <a:xfrm>
            <a:off x="5220781" y="3924350"/>
            <a:ext cx="1264500" cy="338700"/>
          </a:xfrm>
          <a:prstGeom prst="rect">
            <a:avLst/>
          </a:prstGeom>
          <a:solidFill>
            <a:srgbClr val="FFF2CC"/>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Front-end</a:t>
            </a:r>
            <a:endParaRPr b="0" i="0" sz="1000" u="none" cap="none" strike="noStrike">
              <a:solidFill>
                <a:schemeClr val="lt1"/>
              </a:solidFill>
              <a:latin typeface="Calibri"/>
              <a:ea typeface="Calibri"/>
              <a:cs typeface="Calibri"/>
              <a:sym typeface="Calibri"/>
            </a:endParaRPr>
          </a:p>
        </p:txBody>
      </p:sp>
      <p:pic>
        <p:nvPicPr>
          <p:cNvPr id="725" name="Google Shape;725;p33"/>
          <p:cNvPicPr preferRelativeResize="0"/>
          <p:nvPr/>
        </p:nvPicPr>
        <p:blipFill rotWithShape="1">
          <a:blip r:embed="rId8">
            <a:alphaModFix/>
          </a:blip>
          <a:srcRect b="0" l="0" r="0" t="0"/>
          <a:stretch/>
        </p:blipFill>
        <p:spPr>
          <a:xfrm>
            <a:off x="6728227" y="3917588"/>
            <a:ext cx="602127" cy="352218"/>
          </a:xfrm>
          <a:prstGeom prst="rect">
            <a:avLst/>
          </a:prstGeom>
          <a:noFill/>
          <a:ln>
            <a:noFill/>
          </a:ln>
        </p:spPr>
      </p:pic>
      <p:pic>
        <p:nvPicPr>
          <p:cNvPr id="726" name="Google Shape;726;p33"/>
          <p:cNvPicPr preferRelativeResize="0"/>
          <p:nvPr/>
        </p:nvPicPr>
        <p:blipFill rotWithShape="1">
          <a:blip r:embed="rId9">
            <a:alphaModFix/>
          </a:blip>
          <a:srcRect b="36028" l="8623" r="8381" t="36414"/>
          <a:stretch/>
        </p:blipFill>
        <p:spPr>
          <a:xfrm>
            <a:off x="6613113" y="2815200"/>
            <a:ext cx="1559811" cy="271900"/>
          </a:xfrm>
          <a:prstGeom prst="rect">
            <a:avLst/>
          </a:prstGeom>
          <a:noFill/>
          <a:ln>
            <a:noFill/>
          </a:ln>
        </p:spPr>
      </p:pic>
      <p:pic>
        <p:nvPicPr>
          <p:cNvPr id="727" name="Google Shape;727;p33"/>
          <p:cNvPicPr preferRelativeResize="0"/>
          <p:nvPr/>
        </p:nvPicPr>
        <p:blipFill rotWithShape="1">
          <a:blip r:embed="rId9">
            <a:alphaModFix/>
          </a:blip>
          <a:srcRect b="36028" l="8623" r="8381" t="36414"/>
          <a:stretch/>
        </p:blipFill>
        <p:spPr>
          <a:xfrm>
            <a:off x="6728238" y="1687300"/>
            <a:ext cx="1559811" cy="271900"/>
          </a:xfrm>
          <a:prstGeom prst="rect">
            <a:avLst/>
          </a:prstGeom>
          <a:noFill/>
          <a:ln>
            <a:noFill/>
          </a:ln>
        </p:spPr>
      </p:pic>
      <p:pic>
        <p:nvPicPr>
          <p:cNvPr id="728" name="Google Shape;728;p33"/>
          <p:cNvPicPr preferRelativeResize="0"/>
          <p:nvPr/>
        </p:nvPicPr>
        <p:blipFill rotWithShape="1">
          <a:blip r:embed="rId10">
            <a:alphaModFix/>
          </a:blip>
          <a:srcRect b="10732" l="38391" r="39627" t="10289"/>
          <a:stretch/>
        </p:blipFill>
        <p:spPr>
          <a:xfrm>
            <a:off x="6785575" y="3383037"/>
            <a:ext cx="281523" cy="3012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sp>
        <p:nvSpPr>
          <p:cNvPr id="733" name="Google Shape;733;p34"/>
          <p:cNvSpPr txBox="1"/>
          <p:nvPr>
            <p:ph type="title"/>
          </p:nvPr>
        </p:nvSpPr>
        <p:spPr>
          <a:xfrm>
            <a:off x="1005975" y="392745"/>
            <a:ext cx="7768800" cy="260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1800"/>
              <a:buNone/>
            </a:pPr>
            <a:r>
              <a:rPr lang="en"/>
              <a:t>Market Trends &amp; Deep Research</a:t>
            </a:r>
            <a:endParaRPr/>
          </a:p>
          <a:p>
            <a:pPr indent="0" lvl="0" marL="0" rtl="0" algn="l">
              <a:lnSpc>
                <a:spcPct val="100000"/>
              </a:lnSpc>
              <a:spcBef>
                <a:spcPts val="0"/>
              </a:spcBef>
              <a:spcAft>
                <a:spcPts val="0"/>
              </a:spcAft>
              <a:buSzPts val="1800"/>
              <a:buNone/>
            </a:pPr>
            <a:r>
              <a:rPr lang="en" sz="1100">
                <a:solidFill>
                  <a:schemeClr val="accent3"/>
                </a:solidFill>
                <a:latin typeface="Calibri"/>
                <a:ea typeface="Calibri"/>
                <a:cs typeface="Calibri"/>
                <a:sym typeface="Calibri"/>
              </a:rPr>
              <a:t>An agent to identify “</a:t>
            </a:r>
            <a:r>
              <a:rPr lang="en" sz="1000">
                <a:solidFill>
                  <a:schemeClr val="accent3"/>
                </a:solidFill>
                <a:latin typeface="Calibri"/>
                <a:ea typeface="Calibri"/>
                <a:cs typeface="Calibri"/>
                <a:sym typeface="Calibri"/>
              </a:rPr>
              <a:t>What’s changing out there?"</a:t>
            </a:r>
            <a:endParaRPr>
              <a:solidFill>
                <a:schemeClr val="accent3"/>
              </a:solidFill>
            </a:endParaRPr>
          </a:p>
          <a:p>
            <a:pPr indent="0" lvl="0" marL="0" rtl="0" algn="l">
              <a:lnSpc>
                <a:spcPct val="90000"/>
              </a:lnSpc>
              <a:spcBef>
                <a:spcPts val="200"/>
              </a:spcBef>
              <a:spcAft>
                <a:spcPts val="0"/>
              </a:spcAft>
              <a:buSzPts val="1800"/>
              <a:buNone/>
            </a:pPr>
            <a:r>
              <a:rPr lang="en"/>
              <a:t> </a:t>
            </a:r>
            <a:endParaRPr/>
          </a:p>
        </p:txBody>
      </p:sp>
      <p:sp>
        <p:nvSpPr>
          <p:cNvPr id="734" name="Google Shape;734;p34"/>
          <p:cNvSpPr txBox="1"/>
          <p:nvPr>
            <p:ph idx="2" type="subTitle"/>
          </p:nvPr>
        </p:nvSpPr>
        <p:spPr>
          <a:xfrm>
            <a:off x="1005975" y="1018425"/>
            <a:ext cx="7306500" cy="26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200"/>
              </a:spcAft>
              <a:buSzPts val="1200"/>
              <a:buNone/>
            </a:pPr>
            <a:r>
              <a:rPr lang="en"/>
              <a:t>Agent Description</a:t>
            </a:r>
            <a:endParaRPr/>
          </a:p>
        </p:txBody>
      </p:sp>
      <p:pic>
        <p:nvPicPr>
          <p:cNvPr descr="ai agent flat icon" id="735" name="Google Shape;735;p34"/>
          <p:cNvPicPr preferRelativeResize="0"/>
          <p:nvPr/>
        </p:nvPicPr>
        <p:blipFill rotWithShape="1">
          <a:blip r:embed="rId3">
            <a:alphaModFix/>
          </a:blip>
          <a:srcRect b="0" l="0" r="0" t="0"/>
          <a:stretch/>
        </p:blipFill>
        <p:spPr>
          <a:xfrm>
            <a:off x="411472" y="389194"/>
            <a:ext cx="468650" cy="468681"/>
          </a:xfrm>
          <a:prstGeom prst="rect">
            <a:avLst/>
          </a:prstGeom>
          <a:noFill/>
          <a:ln>
            <a:noFill/>
          </a:ln>
        </p:spPr>
      </p:pic>
      <p:sp>
        <p:nvSpPr>
          <p:cNvPr id="736" name="Google Shape;736;p34"/>
          <p:cNvSpPr txBox="1"/>
          <p:nvPr>
            <p:ph idx="1" type="body"/>
          </p:nvPr>
        </p:nvSpPr>
        <p:spPr>
          <a:xfrm>
            <a:off x="1005975" y="1436100"/>
            <a:ext cx="1637100" cy="3238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000"/>
              <a:buNone/>
            </a:pPr>
            <a:r>
              <a:rPr b="1" lang="en" sz="1100"/>
              <a:t>Purpose</a:t>
            </a:r>
            <a:endParaRPr b="1" sz="1100"/>
          </a:p>
          <a:p>
            <a:pPr indent="0" lvl="0" marL="0" rtl="0" algn="l">
              <a:lnSpc>
                <a:spcPct val="100000"/>
              </a:lnSpc>
              <a:spcBef>
                <a:spcPts val="200"/>
              </a:spcBef>
              <a:spcAft>
                <a:spcPts val="200"/>
              </a:spcAft>
              <a:buSzPts val="1000"/>
              <a:buNone/>
            </a:pPr>
            <a:r>
              <a:rPr lang="en"/>
              <a:t>Continuously scan external channels to uncover emerging behaviors, conversations, and sentiments around fast-food offers, deals, and promotions — providing the forward-looking context teams need to ideate.</a:t>
            </a:r>
            <a:endParaRPr/>
          </a:p>
        </p:txBody>
      </p:sp>
      <p:sp>
        <p:nvSpPr>
          <p:cNvPr id="737" name="Google Shape;737;p34"/>
          <p:cNvSpPr txBox="1"/>
          <p:nvPr>
            <p:ph idx="1" type="body"/>
          </p:nvPr>
        </p:nvSpPr>
        <p:spPr>
          <a:xfrm>
            <a:off x="3101700" y="1365325"/>
            <a:ext cx="1637100" cy="3238800"/>
          </a:xfrm>
          <a:prstGeom prst="rect">
            <a:avLst/>
          </a:prstGeom>
          <a:noFill/>
          <a:ln>
            <a:noFill/>
          </a:ln>
        </p:spPr>
        <p:txBody>
          <a:bodyPr anchorCtr="0" anchor="t" bIns="0" lIns="0" spcFirstLastPara="1" rIns="0" wrap="square" tIns="0">
            <a:noAutofit/>
          </a:bodyPr>
          <a:lstStyle/>
          <a:p>
            <a:pPr indent="0" lvl="0" marL="228600" rtl="0" algn="l">
              <a:lnSpc>
                <a:spcPct val="100000"/>
              </a:lnSpc>
              <a:spcBef>
                <a:spcPts val="0"/>
              </a:spcBef>
              <a:spcAft>
                <a:spcPts val="0"/>
              </a:spcAft>
              <a:buSzPts val="1000"/>
              <a:buNone/>
            </a:pPr>
            <a:r>
              <a:rPr b="1" lang="en" sz="1100"/>
              <a:t>Tasks</a:t>
            </a:r>
            <a:endParaRPr b="1" sz="1100"/>
          </a:p>
          <a:p>
            <a:pPr indent="-177800" lvl="0" marL="228600" rtl="0" algn="l">
              <a:lnSpc>
                <a:spcPct val="100000"/>
              </a:lnSpc>
              <a:spcBef>
                <a:spcPts val="200"/>
              </a:spcBef>
              <a:spcAft>
                <a:spcPts val="0"/>
              </a:spcAft>
              <a:buSzPts val="1000"/>
              <a:buChar char="●"/>
            </a:pPr>
            <a:r>
              <a:rPr lang="en"/>
              <a:t>Detect new offer mechanics and rising themes (e.g., gamification, subscriptions, surprise rewards).</a:t>
            </a:r>
            <a:endParaRPr/>
          </a:p>
          <a:p>
            <a:pPr indent="-177800" lvl="0" marL="228600" rtl="0" algn="l">
              <a:lnSpc>
                <a:spcPct val="100000"/>
              </a:lnSpc>
              <a:spcBef>
                <a:spcPts val="0"/>
              </a:spcBef>
              <a:spcAft>
                <a:spcPts val="0"/>
              </a:spcAft>
              <a:buSzPts val="1000"/>
              <a:buChar char="●"/>
            </a:pPr>
            <a:r>
              <a:rPr lang="en"/>
              <a:t>Measure velocity and novelty (how fast a trend is growing and how unique it is).</a:t>
            </a:r>
            <a:endParaRPr/>
          </a:p>
          <a:p>
            <a:pPr indent="-177800" lvl="0" marL="228600" rtl="0" algn="l">
              <a:lnSpc>
                <a:spcPct val="100000"/>
              </a:lnSpc>
              <a:spcBef>
                <a:spcPts val="0"/>
              </a:spcBef>
              <a:spcAft>
                <a:spcPts val="0"/>
              </a:spcAft>
              <a:buSzPts val="1000"/>
              <a:buChar char="●"/>
            </a:pPr>
            <a:r>
              <a:rPr lang="en"/>
              <a:t>Summarize consumer language and narratives around value and perception.</a:t>
            </a:r>
            <a:endParaRPr/>
          </a:p>
          <a:p>
            <a:pPr indent="-177800" lvl="0" marL="228600" rtl="0" algn="l">
              <a:lnSpc>
                <a:spcPct val="100000"/>
              </a:lnSpc>
              <a:spcBef>
                <a:spcPts val="0"/>
              </a:spcBef>
              <a:spcAft>
                <a:spcPts val="0"/>
              </a:spcAft>
              <a:buSzPts val="1000"/>
              <a:buChar char="●"/>
            </a:pPr>
            <a:r>
              <a:rPr lang="en"/>
              <a:t>Pull representative quotes or links for traceability.</a:t>
            </a:r>
            <a:endParaRPr/>
          </a:p>
          <a:p>
            <a:pPr indent="0" lvl="0" marL="0" rtl="0" algn="l">
              <a:lnSpc>
                <a:spcPct val="100000"/>
              </a:lnSpc>
              <a:spcBef>
                <a:spcPts val="200"/>
              </a:spcBef>
              <a:spcAft>
                <a:spcPts val="200"/>
              </a:spcAft>
              <a:buSzPts val="1000"/>
              <a:buNone/>
            </a:pPr>
            <a:r>
              <a:t/>
            </a:r>
            <a:endParaRPr/>
          </a:p>
        </p:txBody>
      </p:sp>
      <p:sp>
        <p:nvSpPr>
          <p:cNvPr id="738" name="Google Shape;738;p34"/>
          <p:cNvSpPr txBox="1"/>
          <p:nvPr>
            <p:ph idx="1" type="body"/>
          </p:nvPr>
        </p:nvSpPr>
        <p:spPr>
          <a:xfrm>
            <a:off x="5103975" y="1278825"/>
            <a:ext cx="1637100" cy="3238800"/>
          </a:xfrm>
          <a:prstGeom prst="rect">
            <a:avLst/>
          </a:prstGeom>
          <a:noFill/>
          <a:ln>
            <a:noFill/>
          </a:ln>
        </p:spPr>
        <p:txBody>
          <a:bodyPr anchorCtr="0" anchor="t" bIns="91425" lIns="342900" spcFirstLastPara="1" rIns="91425" wrap="square" tIns="91425">
            <a:noAutofit/>
          </a:bodyPr>
          <a:lstStyle/>
          <a:p>
            <a:pPr indent="0" lvl="0" marL="0" rtl="0" algn="l">
              <a:lnSpc>
                <a:spcPct val="100000"/>
              </a:lnSpc>
              <a:spcBef>
                <a:spcPts val="0"/>
              </a:spcBef>
              <a:spcAft>
                <a:spcPts val="0"/>
              </a:spcAft>
              <a:buSzPts val="1000"/>
              <a:buNone/>
            </a:pPr>
            <a:r>
              <a:rPr b="1" lang="en" sz="1100"/>
              <a:t>Inputs</a:t>
            </a:r>
            <a:endParaRPr b="1" sz="1100"/>
          </a:p>
          <a:p>
            <a:pPr indent="0" lvl="0" marL="0" marR="0" rtl="0" algn="l">
              <a:lnSpc>
                <a:spcPct val="100000"/>
              </a:lnSpc>
              <a:spcBef>
                <a:spcPts val="200"/>
              </a:spcBef>
              <a:spcAft>
                <a:spcPts val="0"/>
              </a:spcAft>
              <a:buSzPts val="1000"/>
              <a:buChar char="●"/>
            </a:pPr>
            <a:r>
              <a:rPr lang="en"/>
              <a:t>Public social data (Reddit threads)</a:t>
            </a:r>
            <a:endParaRPr/>
          </a:p>
          <a:p>
            <a:pPr indent="0" lvl="0" marL="0" marR="0" rtl="0" algn="l">
              <a:lnSpc>
                <a:spcPct val="100000"/>
              </a:lnSpc>
              <a:spcBef>
                <a:spcPts val="0"/>
              </a:spcBef>
              <a:spcAft>
                <a:spcPts val="0"/>
              </a:spcAft>
              <a:buSzPts val="1000"/>
              <a:buChar char="●"/>
            </a:pPr>
            <a:r>
              <a:rPr lang="en"/>
              <a:t>Press articles, food blogs, trend reports, Google Search trends</a:t>
            </a:r>
            <a:endParaRPr/>
          </a:p>
          <a:p>
            <a:pPr indent="0" lvl="0" marL="0" rtl="0" algn="l">
              <a:lnSpc>
                <a:spcPct val="100000"/>
              </a:lnSpc>
              <a:spcBef>
                <a:spcPts val="200"/>
              </a:spcBef>
              <a:spcAft>
                <a:spcPts val="200"/>
              </a:spcAft>
              <a:buSzPts val="1000"/>
              <a:buNone/>
            </a:pPr>
            <a:r>
              <a:t/>
            </a:r>
            <a:endParaRPr/>
          </a:p>
        </p:txBody>
      </p:sp>
      <p:sp>
        <p:nvSpPr>
          <p:cNvPr id="739" name="Google Shape;739;p34"/>
          <p:cNvSpPr txBox="1"/>
          <p:nvPr>
            <p:ph idx="1" type="body"/>
          </p:nvPr>
        </p:nvSpPr>
        <p:spPr>
          <a:xfrm>
            <a:off x="7192825" y="1278825"/>
            <a:ext cx="1637100" cy="3238800"/>
          </a:xfrm>
          <a:prstGeom prst="rect">
            <a:avLst/>
          </a:prstGeom>
          <a:noFill/>
          <a:ln>
            <a:noFill/>
          </a:ln>
        </p:spPr>
        <p:txBody>
          <a:bodyPr anchorCtr="0" anchor="t" bIns="0" lIns="0" spcFirstLastPara="1" rIns="0" wrap="square" tIns="0">
            <a:noAutofit/>
          </a:bodyPr>
          <a:lstStyle/>
          <a:p>
            <a:pPr indent="228600" lvl="0" marL="0" rtl="0" algn="l">
              <a:lnSpc>
                <a:spcPct val="100000"/>
              </a:lnSpc>
              <a:spcBef>
                <a:spcPts val="0"/>
              </a:spcBef>
              <a:spcAft>
                <a:spcPts val="0"/>
              </a:spcAft>
              <a:buSzPts val="1000"/>
              <a:buNone/>
            </a:pPr>
            <a:r>
              <a:rPr b="1" lang="en" sz="1100"/>
              <a:t>Outputs</a:t>
            </a:r>
            <a:endParaRPr b="1" sz="1100"/>
          </a:p>
          <a:p>
            <a:pPr indent="-177800" lvl="0" marL="228600" rtl="0" algn="l">
              <a:lnSpc>
                <a:spcPct val="100000"/>
              </a:lnSpc>
              <a:spcBef>
                <a:spcPts val="200"/>
              </a:spcBef>
              <a:spcAft>
                <a:spcPts val="0"/>
              </a:spcAft>
              <a:buSzPts val="1000"/>
              <a:buChar char="●"/>
            </a:pPr>
            <a:r>
              <a:rPr b="1" lang="en"/>
              <a:t>trend_briefs[] </a:t>
            </a:r>
            <a:r>
              <a:rPr lang="en"/>
              <a:t>- small structured artifacts containing: title, short summary, evidence snippets, signal strength (e.g., velocity), and recommended directions to explore.</a:t>
            </a:r>
            <a:endParaRPr/>
          </a:p>
          <a:p>
            <a:pPr indent="0" lvl="0" marL="0" rtl="0" algn="l">
              <a:lnSpc>
                <a:spcPct val="100000"/>
              </a:lnSpc>
              <a:spcBef>
                <a:spcPts val="200"/>
              </a:spcBef>
              <a:spcAft>
                <a:spcPts val="0"/>
              </a:spcAft>
              <a:buSzPts val="1000"/>
              <a:buNone/>
            </a:pPr>
            <a:r>
              <a:t/>
            </a:r>
            <a:endParaRPr/>
          </a:p>
          <a:p>
            <a:pPr indent="0" lvl="0" marL="0" rtl="0" algn="l">
              <a:lnSpc>
                <a:spcPct val="100000"/>
              </a:lnSpc>
              <a:spcBef>
                <a:spcPts val="200"/>
              </a:spcBef>
              <a:spcAft>
                <a:spcPts val="0"/>
              </a:spcAft>
              <a:buSzPts val="1000"/>
              <a:buNone/>
            </a:pPr>
            <a:r>
              <a:rPr b="1" lang="en"/>
              <a:t>Example output</a:t>
            </a:r>
            <a:endParaRPr b="1"/>
          </a:p>
          <a:p>
            <a:pPr indent="0" lvl="0" marL="0" rtl="0" algn="l">
              <a:lnSpc>
                <a:spcPct val="100000"/>
              </a:lnSpc>
              <a:spcBef>
                <a:spcPts val="200"/>
              </a:spcBef>
              <a:spcAft>
                <a:spcPts val="0"/>
              </a:spcAft>
              <a:buSzPts val="1000"/>
              <a:buNone/>
            </a:pPr>
            <a:r>
              <a:rPr lang="en"/>
              <a:t> “Meal subscription offers are trending on Reddit (+180% mentions in 4 weeks), with Gen Z associating them with ‘VIP treatment.’”</a:t>
            </a:r>
            <a:endParaRPr/>
          </a:p>
          <a:p>
            <a:pPr indent="0" lvl="0" marL="0" rtl="0" algn="l">
              <a:lnSpc>
                <a:spcPct val="100000"/>
              </a:lnSpc>
              <a:spcBef>
                <a:spcPts val="200"/>
              </a:spcBef>
              <a:spcAft>
                <a:spcPts val="200"/>
              </a:spcAft>
              <a:buSzPts val="10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35"/>
          <p:cNvSpPr txBox="1"/>
          <p:nvPr>
            <p:ph type="title"/>
          </p:nvPr>
        </p:nvSpPr>
        <p:spPr>
          <a:xfrm>
            <a:off x="1005975" y="392745"/>
            <a:ext cx="7768800" cy="260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1800"/>
              <a:buNone/>
            </a:pPr>
            <a:r>
              <a:rPr lang="en"/>
              <a:t>Customer Insights</a:t>
            </a:r>
            <a:endParaRPr/>
          </a:p>
          <a:p>
            <a:pPr indent="0" lvl="0" marL="0" rtl="0" algn="l">
              <a:lnSpc>
                <a:spcPct val="100000"/>
              </a:lnSpc>
              <a:spcBef>
                <a:spcPts val="0"/>
              </a:spcBef>
              <a:spcAft>
                <a:spcPts val="0"/>
              </a:spcAft>
              <a:buSzPts val="1800"/>
              <a:buNone/>
            </a:pPr>
            <a:r>
              <a:rPr lang="en" sz="1100">
                <a:solidFill>
                  <a:schemeClr val="accent3"/>
                </a:solidFill>
                <a:latin typeface="Calibri"/>
                <a:ea typeface="Calibri"/>
                <a:cs typeface="Calibri"/>
                <a:sym typeface="Calibri"/>
              </a:rPr>
              <a:t>An agent to identify “</a:t>
            </a:r>
            <a:r>
              <a:rPr lang="en" sz="1000">
                <a:solidFill>
                  <a:schemeClr val="accent3"/>
                </a:solidFill>
                <a:latin typeface="Calibri"/>
                <a:ea typeface="Calibri"/>
                <a:cs typeface="Calibri"/>
                <a:sym typeface="Calibri"/>
              </a:rPr>
              <a:t>What does our audience respond to?"</a:t>
            </a:r>
            <a:endParaRPr>
              <a:solidFill>
                <a:schemeClr val="accent3"/>
              </a:solidFill>
            </a:endParaRPr>
          </a:p>
          <a:p>
            <a:pPr indent="0" lvl="0" marL="0" rtl="0" algn="l">
              <a:lnSpc>
                <a:spcPct val="90000"/>
              </a:lnSpc>
              <a:spcBef>
                <a:spcPts val="200"/>
              </a:spcBef>
              <a:spcAft>
                <a:spcPts val="0"/>
              </a:spcAft>
              <a:buSzPts val="1800"/>
              <a:buNone/>
            </a:pPr>
            <a:r>
              <a:rPr lang="en"/>
              <a:t> </a:t>
            </a:r>
            <a:endParaRPr/>
          </a:p>
        </p:txBody>
      </p:sp>
      <p:sp>
        <p:nvSpPr>
          <p:cNvPr id="745" name="Google Shape;745;p35"/>
          <p:cNvSpPr txBox="1"/>
          <p:nvPr>
            <p:ph idx="2" type="subTitle"/>
          </p:nvPr>
        </p:nvSpPr>
        <p:spPr>
          <a:xfrm>
            <a:off x="1005975" y="1018425"/>
            <a:ext cx="7306500" cy="26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200"/>
              </a:spcAft>
              <a:buSzPts val="1200"/>
              <a:buNone/>
            </a:pPr>
            <a:r>
              <a:rPr lang="en"/>
              <a:t>Agent Description</a:t>
            </a:r>
            <a:endParaRPr/>
          </a:p>
        </p:txBody>
      </p:sp>
      <p:pic>
        <p:nvPicPr>
          <p:cNvPr descr="ai agent flat icon" id="746" name="Google Shape;746;p35"/>
          <p:cNvPicPr preferRelativeResize="0"/>
          <p:nvPr/>
        </p:nvPicPr>
        <p:blipFill rotWithShape="1">
          <a:blip r:embed="rId3">
            <a:alphaModFix/>
          </a:blip>
          <a:srcRect b="0" l="0" r="0" t="0"/>
          <a:stretch/>
        </p:blipFill>
        <p:spPr>
          <a:xfrm>
            <a:off x="411472" y="389194"/>
            <a:ext cx="468650" cy="468681"/>
          </a:xfrm>
          <a:prstGeom prst="rect">
            <a:avLst/>
          </a:prstGeom>
          <a:noFill/>
          <a:ln>
            <a:noFill/>
          </a:ln>
        </p:spPr>
      </p:pic>
      <p:sp>
        <p:nvSpPr>
          <p:cNvPr id="747" name="Google Shape;747;p35"/>
          <p:cNvSpPr txBox="1"/>
          <p:nvPr>
            <p:ph idx="1" type="body"/>
          </p:nvPr>
        </p:nvSpPr>
        <p:spPr>
          <a:xfrm>
            <a:off x="1005975" y="1436100"/>
            <a:ext cx="1637100" cy="3238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000"/>
              <a:buNone/>
            </a:pPr>
            <a:r>
              <a:rPr b="1" lang="en" sz="1100"/>
              <a:t>Purpose</a:t>
            </a:r>
            <a:endParaRPr b="1" sz="1100"/>
          </a:p>
          <a:p>
            <a:pPr indent="0" lvl="0" marL="0" rtl="0" algn="l">
              <a:lnSpc>
                <a:spcPct val="100000"/>
              </a:lnSpc>
              <a:spcBef>
                <a:spcPts val="200"/>
              </a:spcBef>
              <a:spcAft>
                <a:spcPts val="200"/>
              </a:spcAft>
              <a:buSzPts val="1000"/>
              <a:buNone/>
            </a:pPr>
            <a:r>
              <a:rPr lang="en"/>
              <a:t>Understand what customers value in offers by analyzing behavioral signals and historical sentiment to create actionable segment-level preferences.</a:t>
            </a:r>
            <a:endParaRPr/>
          </a:p>
        </p:txBody>
      </p:sp>
      <p:sp>
        <p:nvSpPr>
          <p:cNvPr id="748" name="Google Shape;748;p35"/>
          <p:cNvSpPr txBox="1"/>
          <p:nvPr>
            <p:ph idx="1" type="body"/>
          </p:nvPr>
        </p:nvSpPr>
        <p:spPr>
          <a:xfrm>
            <a:off x="3101700" y="1365325"/>
            <a:ext cx="1637100" cy="3238800"/>
          </a:xfrm>
          <a:prstGeom prst="rect">
            <a:avLst/>
          </a:prstGeom>
          <a:noFill/>
          <a:ln>
            <a:noFill/>
          </a:ln>
        </p:spPr>
        <p:txBody>
          <a:bodyPr anchorCtr="0" anchor="t" bIns="91425" lIns="285750" spcFirstLastPara="1" rIns="91425" wrap="square" tIns="91425">
            <a:noAutofit/>
          </a:bodyPr>
          <a:lstStyle/>
          <a:p>
            <a:pPr indent="-228600" lvl="0" marL="228600" rtl="0" algn="l">
              <a:lnSpc>
                <a:spcPct val="100000"/>
              </a:lnSpc>
              <a:spcBef>
                <a:spcPts val="0"/>
              </a:spcBef>
              <a:spcAft>
                <a:spcPts val="0"/>
              </a:spcAft>
              <a:buSzPts val="1000"/>
              <a:buNone/>
            </a:pPr>
            <a:r>
              <a:rPr b="1" lang="en" sz="1100"/>
              <a:t>Tasks</a:t>
            </a:r>
            <a:endParaRPr b="1" sz="1100"/>
          </a:p>
          <a:p>
            <a:pPr indent="0" lvl="0" marL="0" marR="0" rtl="0" algn="l">
              <a:lnSpc>
                <a:spcPct val="100000"/>
              </a:lnSpc>
              <a:spcBef>
                <a:spcPts val="200"/>
              </a:spcBef>
              <a:spcAft>
                <a:spcPts val="0"/>
              </a:spcAft>
              <a:buSzPts val="1000"/>
              <a:buChar char="●"/>
            </a:pPr>
            <a:r>
              <a:rPr lang="en"/>
              <a:t>Segment customers by sensitivity and preferences (discount hunters, loyal repeaters, convenience-driven).</a:t>
            </a:r>
            <a:endParaRPr/>
          </a:p>
          <a:p>
            <a:pPr indent="0" lvl="0" marL="0" marR="0" rtl="0" algn="l">
              <a:lnSpc>
                <a:spcPct val="100000"/>
              </a:lnSpc>
              <a:spcBef>
                <a:spcPts val="0"/>
              </a:spcBef>
              <a:spcAft>
                <a:spcPts val="0"/>
              </a:spcAft>
              <a:buSzPts val="1000"/>
              <a:buChar char="●"/>
            </a:pPr>
            <a:r>
              <a:rPr lang="en"/>
              <a:t>Calculate redemption patterns, uplift signals, and time/channel dependencies (e.g., app-only lift).</a:t>
            </a:r>
            <a:endParaRPr/>
          </a:p>
          <a:p>
            <a:pPr indent="0" lvl="0" marL="0" marR="0" rtl="0" algn="l">
              <a:lnSpc>
                <a:spcPct val="100000"/>
              </a:lnSpc>
              <a:spcBef>
                <a:spcPts val="0"/>
              </a:spcBef>
              <a:spcAft>
                <a:spcPts val="0"/>
              </a:spcAft>
              <a:buSzPts val="1000"/>
              <a:buChar char="●"/>
            </a:pPr>
            <a:r>
              <a:rPr lang="en"/>
              <a:t>Extract sentiment drivers and messaging cues from feedback.</a:t>
            </a:r>
            <a:endParaRPr/>
          </a:p>
          <a:p>
            <a:pPr indent="0" lvl="0" marL="0" marR="0" rtl="0" algn="l">
              <a:lnSpc>
                <a:spcPct val="100000"/>
              </a:lnSpc>
              <a:spcBef>
                <a:spcPts val="0"/>
              </a:spcBef>
              <a:spcAft>
                <a:spcPts val="0"/>
              </a:spcAft>
              <a:buSzPts val="1000"/>
              <a:buChar char="●"/>
            </a:pPr>
            <a:r>
              <a:rPr lang="en"/>
              <a:t>Highlight shifting behaviors (e.g., growing app-first redemptions).</a:t>
            </a:r>
            <a:endParaRPr/>
          </a:p>
          <a:p>
            <a:pPr indent="0" lvl="0" marL="0" rtl="0" algn="l">
              <a:lnSpc>
                <a:spcPct val="100000"/>
              </a:lnSpc>
              <a:spcBef>
                <a:spcPts val="200"/>
              </a:spcBef>
              <a:spcAft>
                <a:spcPts val="0"/>
              </a:spcAft>
              <a:buSzPts val="1000"/>
              <a:buNone/>
            </a:pPr>
            <a:r>
              <a:t/>
            </a:r>
            <a:endParaRPr/>
          </a:p>
          <a:p>
            <a:pPr indent="0" lvl="0" marL="0" rtl="0" algn="l">
              <a:lnSpc>
                <a:spcPct val="100000"/>
              </a:lnSpc>
              <a:spcBef>
                <a:spcPts val="200"/>
              </a:spcBef>
              <a:spcAft>
                <a:spcPts val="200"/>
              </a:spcAft>
              <a:buSzPts val="1000"/>
              <a:buNone/>
            </a:pPr>
            <a:r>
              <a:t/>
            </a:r>
            <a:endParaRPr/>
          </a:p>
        </p:txBody>
      </p:sp>
      <p:sp>
        <p:nvSpPr>
          <p:cNvPr id="749" name="Google Shape;749;p35"/>
          <p:cNvSpPr txBox="1"/>
          <p:nvPr>
            <p:ph idx="1" type="body"/>
          </p:nvPr>
        </p:nvSpPr>
        <p:spPr>
          <a:xfrm>
            <a:off x="5103975" y="1278825"/>
            <a:ext cx="1637100" cy="3238800"/>
          </a:xfrm>
          <a:prstGeom prst="rect">
            <a:avLst/>
          </a:prstGeom>
          <a:noFill/>
          <a:ln>
            <a:noFill/>
          </a:ln>
        </p:spPr>
        <p:txBody>
          <a:bodyPr anchorCtr="0" anchor="t" bIns="91425" lIns="342900" spcFirstLastPara="1" rIns="91425" wrap="square" tIns="91425">
            <a:noAutofit/>
          </a:bodyPr>
          <a:lstStyle/>
          <a:p>
            <a:pPr indent="0" lvl="0" marL="0" rtl="0" algn="l">
              <a:lnSpc>
                <a:spcPct val="100000"/>
              </a:lnSpc>
              <a:spcBef>
                <a:spcPts val="0"/>
              </a:spcBef>
              <a:spcAft>
                <a:spcPts val="0"/>
              </a:spcAft>
              <a:buSzPts val="1000"/>
              <a:buNone/>
            </a:pPr>
            <a:r>
              <a:rPr b="1" lang="en" sz="1100"/>
              <a:t>Inputs</a:t>
            </a:r>
            <a:endParaRPr b="1" sz="1100"/>
          </a:p>
          <a:p>
            <a:pPr indent="-292100" lvl="0" marL="457200" rtl="0" algn="l">
              <a:spcBef>
                <a:spcPts val="0"/>
              </a:spcBef>
              <a:spcAft>
                <a:spcPts val="0"/>
              </a:spcAft>
              <a:buSzPts val="1000"/>
              <a:buChar char="●"/>
            </a:pPr>
            <a:r>
              <a:t/>
            </a:r>
            <a:endParaRPr/>
          </a:p>
          <a:p>
            <a:pPr indent="0" lvl="0" marL="0" marR="0" rtl="0" algn="l">
              <a:lnSpc>
                <a:spcPct val="100000"/>
              </a:lnSpc>
              <a:spcBef>
                <a:spcPts val="200"/>
              </a:spcBef>
              <a:spcAft>
                <a:spcPts val="0"/>
              </a:spcAft>
              <a:buSzPts val="1000"/>
              <a:buChar char="●"/>
            </a:pPr>
            <a:r>
              <a:rPr lang="en"/>
              <a:t>Loyalty and CRM data (visits, spend, redemptions)</a:t>
            </a:r>
            <a:endParaRPr/>
          </a:p>
          <a:p>
            <a:pPr indent="0" lvl="0" marL="0" marR="0" rtl="0" algn="l">
              <a:lnSpc>
                <a:spcPct val="100000"/>
              </a:lnSpc>
              <a:spcBef>
                <a:spcPts val="0"/>
              </a:spcBef>
              <a:spcAft>
                <a:spcPts val="0"/>
              </a:spcAft>
              <a:buSzPts val="1000"/>
              <a:buChar char="●"/>
            </a:pPr>
            <a:r>
              <a:rPr lang="en"/>
              <a:t>Redemption logs and offer history</a:t>
            </a:r>
            <a:endParaRPr/>
          </a:p>
          <a:p>
            <a:pPr indent="0" lvl="0" marL="0" marR="0" rtl="0" algn="l">
              <a:lnSpc>
                <a:spcPct val="100000"/>
              </a:lnSpc>
              <a:spcBef>
                <a:spcPts val="0"/>
              </a:spcBef>
              <a:spcAft>
                <a:spcPts val="0"/>
              </a:spcAft>
              <a:buSzPts val="1000"/>
              <a:buChar char="●"/>
            </a:pPr>
            <a:r>
              <a:rPr lang="en"/>
              <a:t>Past campaign feedback, reviews, and social comments (synthetic data allowed)</a:t>
            </a:r>
            <a:endParaRPr/>
          </a:p>
        </p:txBody>
      </p:sp>
      <p:sp>
        <p:nvSpPr>
          <p:cNvPr id="750" name="Google Shape;750;p35"/>
          <p:cNvSpPr txBox="1"/>
          <p:nvPr>
            <p:ph idx="1" type="body"/>
          </p:nvPr>
        </p:nvSpPr>
        <p:spPr>
          <a:xfrm>
            <a:off x="7192825" y="1278825"/>
            <a:ext cx="1637100" cy="3238800"/>
          </a:xfrm>
          <a:prstGeom prst="rect">
            <a:avLst/>
          </a:prstGeom>
          <a:noFill/>
          <a:ln>
            <a:noFill/>
          </a:ln>
        </p:spPr>
        <p:txBody>
          <a:bodyPr anchorCtr="0" anchor="t" bIns="0" lIns="0" spcFirstLastPara="1" rIns="0" wrap="square" tIns="0">
            <a:noAutofit/>
          </a:bodyPr>
          <a:lstStyle/>
          <a:p>
            <a:pPr indent="228600" lvl="0" marL="0" rtl="0" algn="l">
              <a:lnSpc>
                <a:spcPct val="100000"/>
              </a:lnSpc>
              <a:spcBef>
                <a:spcPts val="0"/>
              </a:spcBef>
              <a:spcAft>
                <a:spcPts val="0"/>
              </a:spcAft>
              <a:buSzPts val="1000"/>
              <a:buNone/>
            </a:pPr>
            <a:r>
              <a:rPr b="1" lang="en" sz="1100"/>
              <a:t>Outputs</a:t>
            </a:r>
            <a:endParaRPr b="1" sz="1100"/>
          </a:p>
          <a:p>
            <a:pPr indent="-177800" lvl="0" marL="228600" rtl="0" algn="l">
              <a:lnSpc>
                <a:spcPct val="100000"/>
              </a:lnSpc>
              <a:spcBef>
                <a:spcPts val="200"/>
              </a:spcBef>
              <a:spcAft>
                <a:spcPts val="0"/>
              </a:spcAft>
              <a:buSzPts val="1000"/>
              <a:buChar char="●"/>
            </a:pPr>
            <a:r>
              <a:rPr b="1" lang="en"/>
              <a:t>customer_insights[]</a:t>
            </a:r>
            <a:r>
              <a:rPr lang="en"/>
              <a:t> - structured profiles for segments: segment_id, description, preferred mechanics, key messaging phrases, empirical metrics (redemption_rate, lift estimates).</a:t>
            </a:r>
            <a:endParaRPr/>
          </a:p>
          <a:p>
            <a:pPr indent="0" lvl="0" marL="0" rtl="0" algn="l">
              <a:lnSpc>
                <a:spcPct val="100000"/>
              </a:lnSpc>
              <a:spcBef>
                <a:spcPts val="200"/>
              </a:spcBef>
              <a:spcAft>
                <a:spcPts val="0"/>
              </a:spcAft>
              <a:buSzPts val="1000"/>
              <a:buNone/>
            </a:pPr>
            <a:r>
              <a:t/>
            </a:r>
            <a:endParaRPr/>
          </a:p>
          <a:p>
            <a:pPr indent="0" lvl="0" marL="0" rtl="0" algn="l">
              <a:lnSpc>
                <a:spcPct val="100000"/>
              </a:lnSpc>
              <a:spcBef>
                <a:spcPts val="200"/>
              </a:spcBef>
              <a:spcAft>
                <a:spcPts val="0"/>
              </a:spcAft>
              <a:buSzPts val="1000"/>
              <a:buNone/>
            </a:pPr>
            <a:r>
              <a:rPr b="1" lang="en"/>
              <a:t>Example output</a:t>
            </a:r>
            <a:endParaRPr b="1"/>
          </a:p>
          <a:p>
            <a:pPr indent="0" lvl="0" marL="0" rtl="0" algn="l">
              <a:lnSpc>
                <a:spcPct val="100000"/>
              </a:lnSpc>
              <a:spcBef>
                <a:spcPts val="200"/>
              </a:spcBef>
              <a:spcAft>
                <a:spcPts val="0"/>
              </a:spcAft>
              <a:buSzPts val="1000"/>
              <a:buNone/>
            </a:pPr>
            <a:r>
              <a:rPr lang="en"/>
              <a:t> “Value-driven weekday lunch buyers redeem BOGO offers 2.3× more often if they are time-boxed and app-exclusive.”</a:t>
            </a:r>
            <a:endParaRPr/>
          </a:p>
          <a:p>
            <a:pPr indent="0" lvl="0" marL="0" rtl="0" algn="l">
              <a:lnSpc>
                <a:spcPct val="100000"/>
              </a:lnSpc>
              <a:spcBef>
                <a:spcPts val="200"/>
              </a:spcBef>
              <a:spcAft>
                <a:spcPts val="200"/>
              </a:spcAft>
              <a:buSzPts val="1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36"/>
          <p:cNvSpPr txBox="1"/>
          <p:nvPr>
            <p:ph type="title"/>
          </p:nvPr>
        </p:nvSpPr>
        <p:spPr>
          <a:xfrm>
            <a:off x="1005975" y="392745"/>
            <a:ext cx="7768800" cy="260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1800"/>
              <a:buNone/>
            </a:pPr>
            <a:r>
              <a:rPr lang="en"/>
              <a:t>Competitor Intelligence</a:t>
            </a:r>
            <a:endParaRPr/>
          </a:p>
          <a:p>
            <a:pPr indent="0" lvl="0" marL="0" rtl="0" algn="l">
              <a:lnSpc>
                <a:spcPct val="100000"/>
              </a:lnSpc>
              <a:spcBef>
                <a:spcPts val="0"/>
              </a:spcBef>
              <a:spcAft>
                <a:spcPts val="0"/>
              </a:spcAft>
              <a:buSzPts val="1800"/>
              <a:buNone/>
            </a:pPr>
            <a:r>
              <a:rPr lang="en" sz="1100">
                <a:solidFill>
                  <a:schemeClr val="accent3"/>
                </a:solidFill>
                <a:latin typeface="Calibri"/>
                <a:ea typeface="Calibri"/>
                <a:cs typeface="Calibri"/>
                <a:sym typeface="Calibri"/>
              </a:rPr>
              <a:t>An agent to identify “</a:t>
            </a:r>
            <a:r>
              <a:rPr lang="en" sz="1000">
                <a:solidFill>
                  <a:schemeClr val="accent3"/>
                </a:solidFill>
                <a:latin typeface="Calibri"/>
                <a:ea typeface="Calibri"/>
                <a:cs typeface="Calibri"/>
                <a:sym typeface="Calibri"/>
              </a:rPr>
              <a:t>What are others doing?"</a:t>
            </a:r>
            <a:endParaRPr>
              <a:solidFill>
                <a:schemeClr val="accent3"/>
              </a:solidFill>
            </a:endParaRPr>
          </a:p>
          <a:p>
            <a:pPr indent="0" lvl="0" marL="0" rtl="0" algn="l">
              <a:lnSpc>
                <a:spcPct val="90000"/>
              </a:lnSpc>
              <a:spcBef>
                <a:spcPts val="200"/>
              </a:spcBef>
              <a:spcAft>
                <a:spcPts val="0"/>
              </a:spcAft>
              <a:buSzPts val="1800"/>
              <a:buNone/>
            </a:pPr>
            <a:r>
              <a:rPr lang="en"/>
              <a:t> </a:t>
            </a:r>
            <a:endParaRPr/>
          </a:p>
        </p:txBody>
      </p:sp>
      <p:sp>
        <p:nvSpPr>
          <p:cNvPr id="756" name="Google Shape;756;p36"/>
          <p:cNvSpPr txBox="1"/>
          <p:nvPr>
            <p:ph idx="2" type="subTitle"/>
          </p:nvPr>
        </p:nvSpPr>
        <p:spPr>
          <a:xfrm>
            <a:off x="1005975" y="1018425"/>
            <a:ext cx="7306500" cy="26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200"/>
              </a:spcAft>
              <a:buSzPts val="1200"/>
              <a:buNone/>
            </a:pPr>
            <a:r>
              <a:rPr lang="en"/>
              <a:t>Agent Description</a:t>
            </a:r>
            <a:endParaRPr/>
          </a:p>
        </p:txBody>
      </p:sp>
      <p:pic>
        <p:nvPicPr>
          <p:cNvPr descr="ai agent flat icon" id="757" name="Google Shape;757;p36"/>
          <p:cNvPicPr preferRelativeResize="0"/>
          <p:nvPr/>
        </p:nvPicPr>
        <p:blipFill rotWithShape="1">
          <a:blip r:embed="rId3">
            <a:alphaModFix/>
          </a:blip>
          <a:srcRect b="0" l="0" r="0" t="0"/>
          <a:stretch/>
        </p:blipFill>
        <p:spPr>
          <a:xfrm>
            <a:off x="411472" y="389194"/>
            <a:ext cx="468650" cy="468681"/>
          </a:xfrm>
          <a:prstGeom prst="rect">
            <a:avLst/>
          </a:prstGeom>
          <a:noFill/>
          <a:ln>
            <a:noFill/>
          </a:ln>
        </p:spPr>
      </p:pic>
      <p:sp>
        <p:nvSpPr>
          <p:cNvPr id="758" name="Google Shape;758;p36"/>
          <p:cNvSpPr txBox="1"/>
          <p:nvPr>
            <p:ph idx="1" type="body"/>
          </p:nvPr>
        </p:nvSpPr>
        <p:spPr>
          <a:xfrm>
            <a:off x="1005975" y="1436100"/>
            <a:ext cx="1637100" cy="3238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000"/>
              <a:buNone/>
            </a:pPr>
            <a:r>
              <a:rPr b="1" lang="en" sz="1100"/>
              <a:t>Purpose</a:t>
            </a:r>
            <a:endParaRPr b="1" sz="1100"/>
          </a:p>
          <a:p>
            <a:pPr indent="0" lvl="0" marL="0" rtl="0" algn="l">
              <a:lnSpc>
                <a:spcPct val="100000"/>
              </a:lnSpc>
              <a:spcBef>
                <a:spcPts val="200"/>
              </a:spcBef>
              <a:spcAft>
                <a:spcPts val="200"/>
              </a:spcAft>
              <a:buSzPts val="1000"/>
              <a:buNone/>
            </a:pPr>
            <a:r>
              <a:rPr lang="en"/>
              <a:t>Track, summarize, and contextualize competitor promotions to reveal opportunities, gaps, and inspiration for differentiated offers.</a:t>
            </a:r>
            <a:endParaRPr/>
          </a:p>
        </p:txBody>
      </p:sp>
      <p:sp>
        <p:nvSpPr>
          <p:cNvPr id="759" name="Google Shape;759;p36"/>
          <p:cNvSpPr txBox="1"/>
          <p:nvPr>
            <p:ph idx="1" type="body"/>
          </p:nvPr>
        </p:nvSpPr>
        <p:spPr>
          <a:xfrm>
            <a:off x="3101700" y="1365325"/>
            <a:ext cx="1637100" cy="3238800"/>
          </a:xfrm>
          <a:prstGeom prst="rect">
            <a:avLst/>
          </a:prstGeom>
          <a:noFill/>
          <a:ln>
            <a:noFill/>
          </a:ln>
        </p:spPr>
        <p:txBody>
          <a:bodyPr anchorCtr="0" anchor="t" bIns="91425" lIns="285750" spcFirstLastPara="1" rIns="91425" wrap="square" tIns="91425">
            <a:noAutofit/>
          </a:bodyPr>
          <a:lstStyle/>
          <a:p>
            <a:pPr indent="-228600" lvl="0" marL="228600" rtl="0" algn="l">
              <a:lnSpc>
                <a:spcPct val="100000"/>
              </a:lnSpc>
              <a:spcBef>
                <a:spcPts val="0"/>
              </a:spcBef>
              <a:spcAft>
                <a:spcPts val="0"/>
              </a:spcAft>
              <a:buSzPts val="1000"/>
              <a:buNone/>
            </a:pPr>
            <a:r>
              <a:rPr b="1" lang="en" sz="1100"/>
              <a:t>Tasks</a:t>
            </a:r>
            <a:endParaRPr b="1" sz="1100"/>
          </a:p>
          <a:p>
            <a:pPr indent="0" lvl="0" marL="0" marR="0" rtl="0" algn="l">
              <a:lnSpc>
                <a:spcPct val="100000"/>
              </a:lnSpc>
              <a:spcBef>
                <a:spcPts val="200"/>
              </a:spcBef>
              <a:spcAft>
                <a:spcPts val="0"/>
              </a:spcAft>
              <a:buSzPts val="1000"/>
              <a:buChar char="●"/>
            </a:pPr>
            <a:r>
              <a:rPr lang="en"/>
              <a:t>Build a structured catalog of competitor promotions (mechanic, duration, channel, target audience).</a:t>
            </a:r>
            <a:endParaRPr/>
          </a:p>
          <a:p>
            <a:pPr indent="0" lvl="0" marL="0" marR="0" rtl="0" algn="l">
              <a:lnSpc>
                <a:spcPct val="100000"/>
              </a:lnSpc>
              <a:spcBef>
                <a:spcPts val="0"/>
              </a:spcBef>
              <a:spcAft>
                <a:spcPts val="0"/>
              </a:spcAft>
              <a:buSzPts val="1000"/>
              <a:buChar char="●"/>
            </a:pPr>
            <a:r>
              <a:rPr lang="en"/>
              <a:t>Identify novel tactics and measure frequency/adoption across competitors.</a:t>
            </a:r>
            <a:endParaRPr/>
          </a:p>
          <a:p>
            <a:pPr indent="0" lvl="0" marL="0" marR="0" rtl="0" algn="l">
              <a:lnSpc>
                <a:spcPct val="100000"/>
              </a:lnSpc>
              <a:spcBef>
                <a:spcPts val="0"/>
              </a:spcBef>
              <a:spcAft>
                <a:spcPts val="0"/>
              </a:spcAft>
              <a:buSzPts val="1000"/>
              <a:buChar char="●"/>
            </a:pPr>
            <a:r>
              <a:rPr lang="en"/>
              <a:t>Surface whitespace opportunities where Wendy’s is under-indexed.</a:t>
            </a:r>
            <a:endParaRPr/>
          </a:p>
          <a:p>
            <a:pPr indent="0" lvl="0" marL="0" rtl="0" algn="l">
              <a:lnSpc>
                <a:spcPct val="100000"/>
              </a:lnSpc>
              <a:spcBef>
                <a:spcPts val="200"/>
              </a:spcBef>
              <a:spcAft>
                <a:spcPts val="0"/>
              </a:spcAft>
              <a:buSzPts val="1000"/>
              <a:buNone/>
            </a:pPr>
            <a:r>
              <a:t/>
            </a:r>
            <a:endParaRPr/>
          </a:p>
          <a:p>
            <a:pPr indent="0" lvl="0" marL="0" rtl="0" algn="l">
              <a:lnSpc>
                <a:spcPct val="100000"/>
              </a:lnSpc>
              <a:spcBef>
                <a:spcPts val="200"/>
              </a:spcBef>
              <a:spcAft>
                <a:spcPts val="200"/>
              </a:spcAft>
              <a:buSzPts val="1000"/>
              <a:buNone/>
            </a:pPr>
            <a:r>
              <a:t/>
            </a:r>
            <a:endParaRPr/>
          </a:p>
        </p:txBody>
      </p:sp>
      <p:sp>
        <p:nvSpPr>
          <p:cNvPr id="760" name="Google Shape;760;p36"/>
          <p:cNvSpPr txBox="1"/>
          <p:nvPr>
            <p:ph idx="1" type="body"/>
          </p:nvPr>
        </p:nvSpPr>
        <p:spPr>
          <a:xfrm>
            <a:off x="5103975" y="1278825"/>
            <a:ext cx="1637100" cy="3238800"/>
          </a:xfrm>
          <a:prstGeom prst="rect">
            <a:avLst/>
          </a:prstGeom>
          <a:noFill/>
          <a:ln>
            <a:noFill/>
          </a:ln>
        </p:spPr>
        <p:txBody>
          <a:bodyPr anchorCtr="0" anchor="t" bIns="91425" lIns="342900" spcFirstLastPara="1" rIns="91425" wrap="square" tIns="91425">
            <a:noAutofit/>
          </a:bodyPr>
          <a:lstStyle/>
          <a:p>
            <a:pPr indent="0" lvl="0" marL="0" rtl="0" algn="l">
              <a:lnSpc>
                <a:spcPct val="100000"/>
              </a:lnSpc>
              <a:spcBef>
                <a:spcPts val="0"/>
              </a:spcBef>
              <a:spcAft>
                <a:spcPts val="0"/>
              </a:spcAft>
              <a:buSzPts val="1000"/>
              <a:buNone/>
            </a:pPr>
            <a:r>
              <a:rPr b="1" lang="en" sz="1100"/>
              <a:t>Inputs</a:t>
            </a:r>
            <a:endParaRPr b="1" sz="1100"/>
          </a:p>
          <a:p>
            <a:pPr indent="0" lvl="0" marL="0" marR="0" rtl="0" algn="l">
              <a:lnSpc>
                <a:spcPct val="100000"/>
              </a:lnSpc>
              <a:spcBef>
                <a:spcPts val="200"/>
              </a:spcBef>
              <a:spcAft>
                <a:spcPts val="0"/>
              </a:spcAft>
              <a:buSzPts val="1000"/>
              <a:buChar char="●"/>
            </a:pPr>
            <a:r>
              <a:rPr lang="en"/>
              <a:t>Public competitor sources (websites, press releases, social posts)</a:t>
            </a:r>
            <a:endParaRPr/>
          </a:p>
          <a:p>
            <a:pPr indent="0" lvl="0" marL="0" marR="0" rtl="0" algn="l">
              <a:lnSpc>
                <a:spcPct val="100000"/>
              </a:lnSpc>
              <a:spcBef>
                <a:spcPts val="0"/>
              </a:spcBef>
              <a:spcAft>
                <a:spcPts val="0"/>
              </a:spcAft>
              <a:buSzPts val="1000"/>
              <a:buChar char="●"/>
            </a:pPr>
            <a:r>
              <a:rPr lang="en"/>
              <a:t>Loyalty program mechanics and observed campaign mechanics</a:t>
            </a:r>
            <a:endParaRPr/>
          </a:p>
          <a:p>
            <a:pPr indent="0" lvl="0" marL="0" marR="0" rtl="0" algn="l">
              <a:lnSpc>
                <a:spcPct val="100000"/>
              </a:lnSpc>
              <a:spcBef>
                <a:spcPts val="0"/>
              </a:spcBef>
              <a:spcAft>
                <a:spcPts val="0"/>
              </a:spcAft>
              <a:buSzPts val="1000"/>
              <a:buChar char="●"/>
            </a:pPr>
            <a:r>
              <a:rPr lang="en"/>
              <a:t>Any third-party reporting or benchmark metrics (if available)</a:t>
            </a:r>
            <a:endParaRPr/>
          </a:p>
          <a:p>
            <a:pPr indent="0" lvl="0" marL="0" rtl="0" algn="l">
              <a:lnSpc>
                <a:spcPct val="100000"/>
              </a:lnSpc>
              <a:spcBef>
                <a:spcPts val="200"/>
              </a:spcBef>
              <a:spcAft>
                <a:spcPts val="200"/>
              </a:spcAft>
              <a:buSzPts val="1000"/>
              <a:buNone/>
            </a:pPr>
            <a:r>
              <a:t/>
            </a:r>
            <a:endParaRPr/>
          </a:p>
        </p:txBody>
      </p:sp>
      <p:sp>
        <p:nvSpPr>
          <p:cNvPr id="761" name="Google Shape;761;p36"/>
          <p:cNvSpPr txBox="1"/>
          <p:nvPr>
            <p:ph idx="1" type="body"/>
          </p:nvPr>
        </p:nvSpPr>
        <p:spPr>
          <a:xfrm>
            <a:off x="7106250" y="1278825"/>
            <a:ext cx="1637100" cy="3238800"/>
          </a:xfrm>
          <a:prstGeom prst="rect">
            <a:avLst/>
          </a:prstGeom>
          <a:noFill/>
          <a:ln>
            <a:noFill/>
          </a:ln>
        </p:spPr>
        <p:txBody>
          <a:bodyPr anchorCtr="0" anchor="t" bIns="0" lIns="0" spcFirstLastPara="1" rIns="0" wrap="square" tIns="0">
            <a:noAutofit/>
          </a:bodyPr>
          <a:lstStyle/>
          <a:p>
            <a:pPr indent="171450" lvl="0" marL="0" rtl="0" algn="l">
              <a:lnSpc>
                <a:spcPct val="100000"/>
              </a:lnSpc>
              <a:spcBef>
                <a:spcPts val="0"/>
              </a:spcBef>
              <a:spcAft>
                <a:spcPts val="0"/>
              </a:spcAft>
              <a:buSzPts val="1000"/>
              <a:buNone/>
            </a:pPr>
            <a:r>
              <a:rPr b="1" lang="en" sz="1100"/>
              <a:t>Outputs</a:t>
            </a:r>
            <a:endParaRPr b="1" sz="1100"/>
          </a:p>
          <a:p>
            <a:pPr indent="-120650" lvl="0" marL="171450" marR="0" rtl="0" algn="l">
              <a:lnSpc>
                <a:spcPct val="100000"/>
              </a:lnSpc>
              <a:spcBef>
                <a:spcPts val="200"/>
              </a:spcBef>
              <a:spcAft>
                <a:spcPts val="0"/>
              </a:spcAft>
              <a:buSzPts val="1000"/>
              <a:buChar char="●"/>
            </a:pPr>
            <a:r>
              <a:rPr b="1" lang="en"/>
              <a:t>competitive_landscape[]</a:t>
            </a:r>
            <a:r>
              <a:rPr lang="en"/>
              <a:t> - rows of competitor mechanics with metadata (brand, mechanic, duration, reported lift if known).</a:t>
            </a:r>
            <a:endParaRPr/>
          </a:p>
          <a:p>
            <a:pPr indent="-120650" lvl="0" marL="171450" marR="0" rtl="0" algn="l">
              <a:lnSpc>
                <a:spcPct val="100000"/>
              </a:lnSpc>
              <a:spcBef>
                <a:spcPts val="0"/>
              </a:spcBef>
              <a:spcAft>
                <a:spcPts val="0"/>
              </a:spcAft>
              <a:buSzPts val="1000"/>
              <a:buChar char="●"/>
            </a:pPr>
            <a:r>
              <a:rPr lang="en"/>
              <a:t>whitespace_opportunities[] — targeted opportunity statements with rationale.</a:t>
            </a:r>
            <a:endParaRPr/>
          </a:p>
          <a:p>
            <a:pPr indent="0" lvl="0" marL="0" rtl="0" algn="l">
              <a:lnSpc>
                <a:spcPct val="100000"/>
              </a:lnSpc>
              <a:spcBef>
                <a:spcPts val="200"/>
              </a:spcBef>
              <a:spcAft>
                <a:spcPts val="0"/>
              </a:spcAft>
              <a:buSzPts val="1000"/>
              <a:buNone/>
            </a:pPr>
            <a:r>
              <a:t/>
            </a:r>
            <a:endParaRPr/>
          </a:p>
          <a:p>
            <a:pPr indent="0" lvl="0" marL="0" rtl="0" algn="l">
              <a:lnSpc>
                <a:spcPct val="100000"/>
              </a:lnSpc>
              <a:spcBef>
                <a:spcPts val="200"/>
              </a:spcBef>
              <a:spcAft>
                <a:spcPts val="0"/>
              </a:spcAft>
              <a:buSzPts val="1000"/>
              <a:buNone/>
            </a:pPr>
            <a:r>
              <a:rPr b="1" lang="en"/>
              <a:t>Example output</a:t>
            </a:r>
            <a:endParaRPr b="1"/>
          </a:p>
          <a:p>
            <a:pPr indent="0" lvl="0" marL="0" rtl="0" algn="l">
              <a:lnSpc>
                <a:spcPct val="100000"/>
              </a:lnSpc>
              <a:spcBef>
                <a:spcPts val="200"/>
              </a:spcBef>
              <a:spcAft>
                <a:spcPts val="0"/>
              </a:spcAft>
              <a:buSzPts val="1000"/>
              <a:buNone/>
            </a:pPr>
            <a:r>
              <a:rPr lang="en"/>
              <a:t>“McDonald’s launched a weekly gamified app challenge driving 28% lift in engagement — Wendy’s has no equivalent mechanic.”</a:t>
            </a:r>
            <a:endParaRPr/>
          </a:p>
          <a:p>
            <a:pPr indent="0" lvl="0" marL="0" rtl="0" algn="l">
              <a:lnSpc>
                <a:spcPct val="100000"/>
              </a:lnSpc>
              <a:spcBef>
                <a:spcPts val="200"/>
              </a:spcBef>
              <a:spcAft>
                <a:spcPts val="200"/>
              </a:spcAft>
              <a:buSzPts val="10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37"/>
          <p:cNvSpPr txBox="1"/>
          <p:nvPr>
            <p:ph type="title"/>
          </p:nvPr>
        </p:nvSpPr>
        <p:spPr>
          <a:xfrm>
            <a:off x="1005975" y="392745"/>
            <a:ext cx="7768800" cy="260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1800"/>
              <a:buNone/>
            </a:pPr>
            <a:r>
              <a:rPr lang="en"/>
              <a:t>Offer Design</a:t>
            </a:r>
            <a:endParaRPr/>
          </a:p>
          <a:p>
            <a:pPr indent="0" lvl="0" marL="0" rtl="0" algn="l">
              <a:lnSpc>
                <a:spcPct val="100000"/>
              </a:lnSpc>
              <a:spcBef>
                <a:spcPts val="0"/>
              </a:spcBef>
              <a:spcAft>
                <a:spcPts val="0"/>
              </a:spcAft>
              <a:buSzPts val="1800"/>
              <a:buNone/>
            </a:pPr>
            <a:r>
              <a:rPr lang="en" sz="1100">
                <a:solidFill>
                  <a:schemeClr val="accent3"/>
                </a:solidFill>
                <a:latin typeface="Calibri"/>
                <a:ea typeface="Calibri"/>
                <a:cs typeface="Calibri"/>
                <a:sym typeface="Calibri"/>
              </a:rPr>
              <a:t>An agent to identify “</a:t>
            </a:r>
            <a:r>
              <a:rPr lang="en" sz="1000">
                <a:solidFill>
                  <a:schemeClr val="accent3"/>
                </a:solidFill>
                <a:latin typeface="Calibri"/>
                <a:ea typeface="Calibri"/>
                <a:cs typeface="Calibri"/>
                <a:sym typeface="Calibri"/>
              </a:rPr>
              <a:t>What should Wendy’s launch next?"</a:t>
            </a:r>
            <a:endParaRPr>
              <a:solidFill>
                <a:schemeClr val="accent3"/>
              </a:solidFill>
            </a:endParaRPr>
          </a:p>
          <a:p>
            <a:pPr indent="0" lvl="0" marL="0" rtl="0" algn="l">
              <a:lnSpc>
                <a:spcPct val="90000"/>
              </a:lnSpc>
              <a:spcBef>
                <a:spcPts val="200"/>
              </a:spcBef>
              <a:spcAft>
                <a:spcPts val="0"/>
              </a:spcAft>
              <a:buSzPts val="1800"/>
              <a:buNone/>
            </a:pPr>
            <a:r>
              <a:rPr lang="en"/>
              <a:t> </a:t>
            </a:r>
            <a:endParaRPr/>
          </a:p>
        </p:txBody>
      </p:sp>
      <p:sp>
        <p:nvSpPr>
          <p:cNvPr id="767" name="Google Shape;767;p37"/>
          <p:cNvSpPr txBox="1"/>
          <p:nvPr>
            <p:ph idx="2" type="subTitle"/>
          </p:nvPr>
        </p:nvSpPr>
        <p:spPr>
          <a:xfrm>
            <a:off x="1005975" y="1018425"/>
            <a:ext cx="7306500" cy="26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200"/>
              </a:spcAft>
              <a:buSzPts val="1200"/>
              <a:buNone/>
            </a:pPr>
            <a:r>
              <a:rPr lang="en"/>
              <a:t>Agent Description</a:t>
            </a:r>
            <a:endParaRPr/>
          </a:p>
        </p:txBody>
      </p:sp>
      <p:pic>
        <p:nvPicPr>
          <p:cNvPr descr="ai agent flat icon" id="768" name="Google Shape;768;p37"/>
          <p:cNvPicPr preferRelativeResize="0"/>
          <p:nvPr/>
        </p:nvPicPr>
        <p:blipFill rotWithShape="1">
          <a:blip r:embed="rId3">
            <a:alphaModFix/>
          </a:blip>
          <a:srcRect b="0" l="0" r="0" t="0"/>
          <a:stretch/>
        </p:blipFill>
        <p:spPr>
          <a:xfrm>
            <a:off x="411472" y="389194"/>
            <a:ext cx="468650" cy="468681"/>
          </a:xfrm>
          <a:prstGeom prst="rect">
            <a:avLst/>
          </a:prstGeom>
          <a:noFill/>
          <a:ln>
            <a:noFill/>
          </a:ln>
        </p:spPr>
      </p:pic>
      <p:sp>
        <p:nvSpPr>
          <p:cNvPr id="769" name="Google Shape;769;p37"/>
          <p:cNvSpPr txBox="1"/>
          <p:nvPr>
            <p:ph idx="1" type="body"/>
          </p:nvPr>
        </p:nvSpPr>
        <p:spPr>
          <a:xfrm>
            <a:off x="1005975" y="1436100"/>
            <a:ext cx="1637100" cy="3238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000"/>
              <a:buNone/>
            </a:pPr>
            <a:r>
              <a:rPr b="1" lang="en" sz="1100"/>
              <a:t>Purpose</a:t>
            </a:r>
            <a:endParaRPr b="1" sz="1100"/>
          </a:p>
          <a:p>
            <a:pPr indent="0" lvl="0" marL="0" rtl="0" algn="l">
              <a:lnSpc>
                <a:spcPct val="100000"/>
              </a:lnSpc>
              <a:spcBef>
                <a:spcPts val="200"/>
              </a:spcBef>
              <a:spcAft>
                <a:spcPts val="200"/>
              </a:spcAft>
              <a:buSzPts val="1000"/>
              <a:buNone/>
            </a:pPr>
            <a:r>
              <a:rPr lang="en"/>
              <a:t>Synthesize trend, customer, and competitor signals into concrete, evidence-backed offer concepts that are brand-aligned and actionable.</a:t>
            </a:r>
            <a:endParaRPr/>
          </a:p>
        </p:txBody>
      </p:sp>
      <p:sp>
        <p:nvSpPr>
          <p:cNvPr id="770" name="Google Shape;770;p37"/>
          <p:cNvSpPr txBox="1"/>
          <p:nvPr>
            <p:ph idx="1" type="body"/>
          </p:nvPr>
        </p:nvSpPr>
        <p:spPr>
          <a:xfrm>
            <a:off x="3101700" y="1365325"/>
            <a:ext cx="1637100" cy="3238800"/>
          </a:xfrm>
          <a:prstGeom prst="rect">
            <a:avLst/>
          </a:prstGeom>
          <a:noFill/>
          <a:ln>
            <a:noFill/>
          </a:ln>
        </p:spPr>
        <p:txBody>
          <a:bodyPr anchorCtr="0" anchor="t" bIns="91425" lIns="285750" spcFirstLastPara="1" rIns="91425" wrap="square" tIns="91425">
            <a:noAutofit/>
          </a:bodyPr>
          <a:lstStyle/>
          <a:p>
            <a:pPr indent="-228600" lvl="0" marL="228600" rtl="0" algn="l">
              <a:lnSpc>
                <a:spcPct val="100000"/>
              </a:lnSpc>
              <a:spcBef>
                <a:spcPts val="0"/>
              </a:spcBef>
              <a:spcAft>
                <a:spcPts val="0"/>
              </a:spcAft>
              <a:buSzPts val="1000"/>
              <a:buNone/>
            </a:pPr>
            <a:r>
              <a:rPr b="1" lang="en" sz="1100"/>
              <a:t>Tasks</a:t>
            </a:r>
            <a:endParaRPr b="1" sz="1100"/>
          </a:p>
          <a:p>
            <a:pPr indent="0" lvl="0" marL="0" marR="0" rtl="0" algn="l">
              <a:lnSpc>
                <a:spcPct val="100000"/>
              </a:lnSpc>
              <a:spcBef>
                <a:spcPts val="200"/>
              </a:spcBef>
              <a:spcAft>
                <a:spcPts val="0"/>
              </a:spcAft>
              <a:buSzPts val="1000"/>
              <a:buChar char="●"/>
            </a:pPr>
            <a:r>
              <a:rPr lang="en"/>
              <a:t>Combine signals to generate candidate offer mechanics and concepts.</a:t>
            </a:r>
            <a:endParaRPr/>
          </a:p>
          <a:p>
            <a:pPr indent="0" lvl="0" marL="0" marR="0" rtl="0" algn="l">
              <a:lnSpc>
                <a:spcPct val="100000"/>
              </a:lnSpc>
              <a:spcBef>
                <a:spcPts val="0"/>
              </a:spcBef>
              <a:spcAft>
                <a:spcPts val="0"/>
              </a:spcAft>
              <a:buSzPts val="1000"/>
              <a:buChar char="●"/>
            </a:pPr>
            <a:r>
              <a:rPr lang="en"/>
              <a:t>Define offer structure: mechanic, channel, duration, target segment, and success metrics.</a:t>
            </a:r>
            <a:endParaRPr/>
          </a:p>
          <a:p>
            <a:pPr indent="0" lvl="0" marL="0" marR="0" rtl="0" algn="l">
              <a:lnSpc>
                <a:spcPct val="100000"/>
              </a:lnSpc>
              <a:spcBef>
                <a:spcPts val="0"/>
              </a:spcBef>
              <a:spcAft>
                <a:spcPts val="0"/>
              </a:spcAft>
              <a:buSzPts val="1000"/>
              <a:buChar char="●"/>
            </a:pPr>
            <a:r>
              <a:rPr lang="en"/>
              <a:t>Provide concise rationale and cite which inputs supported each design decision.</a:t>
            </a:r>
            <a:endParaRPr/>
          </a:p>
          <a:p>
            <a:pPr indent="0" lvl="0" marL="0" marR="0" rtl="0" algn="l">
              <a:lnSpc>
                <a:spcPct val="100000"/>
              </a:lnSpc>
              <a:spcBef>
                <a:spcPts val="0"/>
              </a:spcBef>
              <a:spcAft>
                <a:spcPts val="0"/>
              </a:spcAft>
              <a:buSzPts val="1000"/>
              <a:buChar char="●"/>
            </a:pPr>
            <a:r>
              <a:rPr lang="en"/>
              <a:t>Prioritize concepts by feasibility and expected impact.</a:t>
            </a:r>
            <a:endParaRPr/>
          </a:p>
          <a:p>
            <a:pPr indent="0" lvl="0" marL="0" rtl="0" algn="l">
              <a:lnSpc>
                <a:spcPct val="100000"/>
              </a:lnSpc>
              <a:spcBef>
                <a:spcPts val="200"/>
              </a:spcBef>
              <a:spcAft>
                <a:spcPts val="0"/>
              </a:spcAft>
              <a:buSzPts val="1000"/>
              <a:buNone/>
            </a:pPr>
            <a:r>
              <a:t/>
            </a:r>
            <a:endParaRPr/>
          </a:p>
          <a:p>
            <a:pPr indent="0" lvl="0" marL="0" rtl="0" algn="l">
              <a:lnSpc>
                <a:spcPct val="100000"/>
              </a:lnSpc>
              <a:spcBef>
                <a:spcPts val="200"/>
              </a:spcBef>
              <a:spcAft>
                <a:spcPts val="200"/>
              </a:spcAft>
              <a:buSzPts val="1000"/>
              <a:buNone/>
            </a:pPr>
            <a:r>
              <a:t/>
            </a:r>
            <a:endParaRPr/>
          </a:p>
        </p:txBody>
      </p:sp>
      <p:sp>
        <p:nvSpPr>
          <p:cNvPr id="771" name="Google Shape;771;p37"/>
          <p:cNvSpPr txBox="1"/>
          <p:nvPr>
            <p:ph idx="1" type="body"/>
          </p:nvPr>
        </p:nvSpPr>
        <p:spPr>
          <a:xfrm>
            <a:off x="5103975" y="1278825"/>
            <a:ext cx="1637100" cy="3238800"/>
          </a:xfrm>
          <a:prstGeom prst="rect">
            <a:avLst/>
          </a:prstGeom>
          <a:noFill/>
          <a:ln>
            <a:noFill/>
          </a:ln>
        </p:spPr>
        <p:txBody>
          <a:bodyPr anchorCtr="0" anchor="t" bIns="91425" lIns="342900" spcFirstLastPara="1" rIns="91425" wrap="square" tIns="91425">
            <a:noAutofit/>
          </a:bodyPr>
          <a:lstStyle/>
          <a:p>
            <a:pPr indent="0" lvl="0" marL="0" rtl="0" algn="l">
              <a:lnSpc>
                <a:spcPct val="100000"/>
              </a:lnSpc>
              <a:spcBef>
                <a:spcPts val="0"/>
              </a:spcBef>
              <a:spcAft>
                <a:spcPts val="0"/>
              </a:spcAft>
              <a:buSzPts val="1000"/>
              <a:buNone/>
            </a:pPr>
            <a:r>
              <a:rPr b="1" lang="en" sz="1100"/>
              <a:t>Inputs</a:t>
            </a:r>
            <a:endParaRPr b="1" sz="1100"/>
          </a:p>
          <a:p>
            <a:pPr indent="0" lvl="0" marL="0" marR="0" rtl="0" algn="l">
              <a:lnSpc>
                <a:spcPct val="100000"/>
              </a:lnSpc>
              <a:spcBef>
                <a:spcPts val="200"/>
              </a:spcBef>
              <a:spcAft>
                <a:spcPts val="0"/>
              </a:spcAft>
              <a:buSzPts val="1000"/>
              <a:buChar char="●"/>
            </a:pPr>
            <a:r>
              <a:rPr lang="en"/>
              <a:t>Trend_briefs[] from Market Trends &amp; Deep Research agent.</a:t>
            </a:r>
            <a:endParaRPr/>
          </a:p>
          <a:p>
            <a:pPr indent="0" lvl="0" marL="0" marR="0" rtl="0" algn="l">
              <a:lnSpc>
                <a:spcPct val="100000"/>
              </a:lnSpc>
              <a:spcBef>
                <a:spcPts val="0"/>
              </a:spcBef>
              <a:spcAft>
                <a:spcPts val="0"/>
              </a:spcAft>
              <a:buSzPts val="1000"/>
              <a:buChar char="●"/>
            </a:pPr>
            <a:r>
              <a:rPr lang="en"/>
              <a:t>Customer_insights[] from Customer Insights agent </a:t>
            </a:r>
            <a:endParaRPr/>
          </a:p>
          <a:p>
            <a:pPr indent="0" lvl="0" marL="0" marR="0" rtl="0" algn="l">
              <a:lnSpc>
                <a:spcPct val="100000"/>
              </a:lnSpc>
              <a:spcBef>
                <a:spcPts val="0"/>
              </a:spcBef>
              <a:spcAft>
                <a:spcPts val="0"/>
              </a:spcAft>
              <a:buSzPts val="1000"/>
              <a:buChar char="●"/>
            </a:pPr>
            <a:r>
              <a:rPr lang="en"/>
              <a:t>competitive_landscape[] and whitespace_opportunities[] from Competitor Intelligence agent. </a:t>
            </a:r>
            <a:endParaRPr/>
          </a:p>
          <a:p>
            <a:pPr indent="0" lvl="0" marL="0" rtl="0" algn="l">
              <a:lnSpc>
                <a:spcPct val="100000"/>
              </a:lnSpc>
              <a:spcBef>
                <a:spcPts val="200"/>
              </a:spcBef>
              <a:spcAft>
                <a:spcPts val="200"/>
              </a:spcAft>
              <a:buSzPts val="1000"/>
              <a:buNone/>
            </a:pPr>
            <a:r>
              <a:t/>
            </a:r>
            <a:endParaRPr/>
          </a:p>
        </p:txBody>
      </p:sp>
      <p:sp>
        <p:nvSpPr>
          <p:cNvPr id="772" name="Google Shape;772;p37"/>
          <p:cNvSpPr txBox="1"/>
          <p:nvPr>
            <p:ph idx="1" type="body"/>
          </p:nvPr>
        </p:nvSpPr>
        <p:spPr>
          <a:xfrm>
            <a:off x="7106250" y="1278825"/>
            <a:ext cx="1637100" cy="3238800"/>
          </a:xfrm>
          <a:prstGeom prst="rect">
            <a:avLst/>
          </a:prstGeom>
          <a:noFill/>
          <a:ln>
            <a:noFill/>
          </a:ln>
        </p:spPr>
        <p:txBody>
          <a:bodyPr anchorCtr="0" anchor="t" bIns="0" lIns="0" spcFirstLastPara="1" rIns="0" wrap="square" tIns="0">
            <a:noAutofit/>
          </a:bodyPr>
          <a:lstStyle/>
          <a:p>
            <a:pPr indent="171450" lvl="0" marL="0" rtl="0" algn="l">
              <a:lnSpc>
                <a:spcPct val="100000"/>
              </a:lnSpc>
              <a:spcBef>
                <a:spcPts val="0"/>
              </a:spcBef>
              <a:spcAft>
                <a:spcPts val="0"/>
              </a:spcAft>
              <a:buSzPts val="1000"/>
              <a:buNone/>
            </a:pPr>
            <a:r>
              <a:rPr b="1" lang="en" sz="1100"/>
              <a:t>Outputs</a:t>
            </a:r>
            <a:endParaRPr b="1" sz="1100"/>
          </a:p>
          <a:p>
            <a:pPr indent="-120650" lvl="0" marL="171450" marR="0" rtl="0" algn="l">
              <a:lnSpc>
                <a:spcPct val="100000"/>
              </a:lnSpc>
              <a:spcBef>
                <a:spcPts val="200"/>
              </a:spcBef>
              <a:spcAft>
                <a:spcPts val="0"/>
              </a:spcAft>
              <a:buSzPts val="1000"/>
              <a:buChar char="●"/>
            </a:pPr>
            <a:r>
              <a:rPr b="1" lang="en"/>
              <a:t>offer_concepts[] </a:t>
            </a:r>
            <a:r>
              <a:rPr lang="en"/>
              <a:t>- fully described offers (name, mechanic, channel, duration, target, evidence map linking to inputs, and success hypotheses).</a:t>
            </a:r>
            <a:endParaRPr/>
          </a:p>
          <a:p>
            <a:pPr indent="0" lvl="0" marL="0" rtl="0" algn="l">
              <a:lnSpc>
                <a:spcPct val="100000"/>
              </a:lnSpc>
              <a:spcBef>
                <a:spcPts val="200"/>
              </a:spcBef>
              <a:spcAft>
                <a:spcPts val="0"/>
              </a:spcAft>
              <a:buSzPts val="1000"/>
              <a:buNone/>
            </a:pPr>
            <a:r>
              <a:t/>
            </a:r>
            <a:endParaRPr/>
          </a:p>
          <a:p>
            <a:pPr indent="0" lvl="0" marL="0" rtl="0" algn="l">
              <a:lnSpc>
                <a:spcPct val="100000"/>
              </a:lnSpc>
              <a:spcBef>
                <a:spcPts val="200"/>
              </a:spcBef>
              <a:spcAft>
                <a:spcPts val="0"/>
              </a:spcAft>
              <a:buSzPts val="1000"/>
              <a:buNone/>
            </a:pPr>
            <a:r>
              <a:rPr b="1" lang="en"/>
              <a:t>Example output</a:t>
            </a:r>
            <a:endParaRPr b="1"/>
          </a:p>
          <a:p>
            <a:pPr indent="0" lvl="0" marL="0" rtl="0" algn="l">
              <a:lnSpc>
                <a:spcPct val="100000"/>
              </a:lnSpc>
              <a:spcBef>
                <a:spcPts val="200"/>
              </a:spcBef>
              <a:spcAft>
                <a:spcPts val="0"/>
              </a:spcAft>
              <a:buSzPts val="1000"/>
              <a:buNone/>
            </a:pPr>
            <a:r>
              <a:rPr lang="en"/>
              <a:t>Name: “Wendy’s Streak Week” — Daily app-only challenges with growing rewards. Why: Aligns with Gen Z gamification trend (Market Trends &amp; Deep Research agent), leverages app-first audience (Customer Insights agent), and fills a competitive gap (Competitor Intelligence agent).</a:t>
            </a:r>
            <a:endParaRPr/>
          </a:p>
          <a:p>
            <a:pPr indent="0" lvl="0" marL="0" rtl="0" algn="l">
              <a:lnSpc>
                <a:spcPct val="100000"/>
              </a:lnSpc>
              <a:spcBef>
                <a:spcPts val="200"/>
              </a:spcBef>
              <a:spcAft>
                <a:spcPts val="200"/>
              </a:spcAft>
              <a:buSzPts val="10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38"/>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1800"/>
              <a:buNone/>
            </a:pPr>
            <a:r>
              <a:rPr lang="en"/>
              <a:t>Agentic Flow</a:t>
            </a:r>
            <a:endParaRPr/>
          </a:p>
        </p:txBody>
      </p:sp>
      <p:pic>
        <p:nvPicPr>
          <p:cNvPr descr="ai agent flat icon" id="778" name="Google Shape;778;p38"/>
          <p:cNvPicPr preferRelativeResize="0"/>
          <p:nvPr/>
        </p:nvPicPr>
        <p:blipFill rotWithShape="1">
          <a:blip r:embed="rId3">
            <a:alphaModFix/>
          </a:blip>
          <a:srcRect b="0" l="0" r="0" t="0"/>
          <a:stretch/>
        </p:blipFill>
        <p:spPr>
          <a:xfrm>
            <a:off x="2032897" y="962919"/>
            <a:ext cx="468650" cy="468681"/>
          </a:xfrm>
          <a:prstGeom prst="rect">
            <a:avLst/>
          </a:prstGeom>
          <a:noFill/>
          <a:ln>
            <a:noFill/>
          </a:ln>
        </p:spPr>
      </p:pic>
      <p:sp>
        <p:nvSpPr>
          <p:cNvPr id="779" name="Google Shape;779;p38"/>
          <p:cNvSpPr txBox="1"/>
          <p:nvPr/>
        </p:nvSpPr>
        <p:spPr>
          <a:xfrm>
            <a:off x="6779350" y="2476400"/>
            <a:ext cx="1164000" cy="3231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Offer Design</a:t>
            </a:r>
            <a:endParaRPr b="0" i="0" sz="1000" u="none" cap="none" strike="noStrike">
              <a:solidFill>
                <a:schemeClr val="lt1"/>
              </a:solidFill>
              <a:latin typeface="Calibri"/>
              <a:ea typeface="Calibri"/>
              <a:cs typeface="Calibri"/>
              <a:sym typeface="Calibri"/>
            </a:endParaRPr>
          </a:p>
        </p:txBody>
      </p:sp>
      <p:pic>
        <p:nvPicPr>
          <p:cNvPr descr="ai agent flat icon" id="780" name="Google Shape;780;p38"/>
          <p:cNvPicPr preferRelativeResize="0"/>
          <p:nvPr/>
        </p:nvPicPr>
        <p:blipFill rotWithShape="1">
          <a:blip r:embed="rId3">
            <a:alphaModFix/>
          </a:blip>
          <a:srcRect b="0" l="0" r="0" t="0"/>
          <a:stretch/>
        </p:blipFill>
        <p:spPr>
          <a:xfrm>
            <a:off x="7127022" y="2007719"/>
            <a:ext cx="468650" cy="468681"/>
          </a:xfrm>
          <a:prstGeom prst="rect">
            <a:avLst/>
          </a:prstGeom>
          <a:noFill/>
          <a:ln>
            <a:noFill/>
          </a:ln>
        </p:spPr>
      </p:pic>
      <p:sp>
        <p:nvSpPr>
          <p:cNvPr id="781" name="Google Shape;781;p38"/>
          <p:cNvSpPr txBox="1"/>
          <p:nvPr/>
        </p:nvSpPr>
        <p:spPr>
          <a:xfrm>
            <a:off x="1753950" y="1431600"/>
            <a:ext cx="11640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Market Trends &amp; Deep Research Agent</a:t>
            </a:r>
            <a:endParaRPr b="0" i="0" sz="1000" u="none" cap="none" strike="noStrike">
              <a:solidFill>
                <a:schemeClr val="lt1"/>
              </a:solidFill>
              <a:latin typeface="Calibri"/>
              <a:ea typeface="Calibri"/>
              <a:cs typeface="Calibri"/>
              <a:sym typeface="Calibri"/>
            </a:endParaRPr>
          </a:p>
        </p:txBody>
      </p:sp>
      <p:pic>
        <p:nvPicPr>
          <p:cNvPr descr="ai agent flat icon" id="782" name="Google Shape;782;p38"/>
          <p:cNvPicPr preferRelativeResize="0"/>
          <p:nvPr/>
        </p:nvPicPr>
        <p:blipFill rotWithShape="1">
          <a:blip r:embed="rId3">
            <a:alphaModFix/>
          </a:blip>
          <a:srcRect b="0" l="0" r="0" t="0"/>
          <a:stretch/>
        </p:blipFill>
        <p:spPr>
          <a:xfrm>
            <a:off x="2032897" y="2205869"/>
            <a:ext cx="468650" cy="468681"/>
          </a:xfrm>
          <a:prstGeom prst="rect">
            <a:avLst/>
          </a:prstGeom>
          <a:noFill/>
          <a:ln>
            <a:noFill/>
          </a:ln>
        </p:spPr>
      </p:pic>
      <p:sp>
        <p:nvSpPr>
          <p:cNvPr id="783" name="Google Shape;783;p38"/>
          <p:cNvSpPr txBox="1"/>
          <p:nvPr/>
        </p:nvSpPr>
        <p:spPr>
          <a:xfrm>
            <a:off x="1753950" y="2674550"/>
            <a:ext cx="11640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Customer Insights Agent</a:t>
            </a:r>
            <a:endParaRPr b="0" i="0" sz="1000" u="none" cap="none" strike="noStrike">
              <a:solidFill>
                <a:schemeClr val="lt1"/>
              </a:solidFill>
              <a:latin typeface="Calibri"/>
              <a:ea typeface="Calibri"/>
              <a:cs typeface="Calibri"/>
              <a:sym typeface="Calibri"/>
            </a:endParaRPr>
          </a:p>
        </p:txBody>
      </p:sp>
      <p:pic>
        <p:nvPicPr>
          <p:cNvPr descr="ai agent flat icon" id="784" name="Google Shape;784;p38"/>
          <p:cNvPicPr preferRelativeResize="0"/>
          <p:nvPr/>
        </p:nvPicPr>
        <p:blipFill rotWithShape="1">
          <a:blip r:embed="rId3">
            <a:alphaModFix/>
          </a:blip>
          <a:srcRect b="0" l="0" r="0" t="0"/>
          <a:stretch/>
        </p:blipFill>
        <p:spPr>
          <a:xfrm>
            <a:off x="2101622" y="3435719"/>
            <a:ext cx="468650" cy="468681"/>
          </a:xfrm>
          <a:prstGeom prst="rect">
            <a:avLst/>
          </a:prstGeom>
          <a:noFill/>
          <a:ln>
            <a:noFill/>
          </a:ln>
        </p:spPr>
      </p:pic>
      <p:sp>
        <p:nvSpPr>
          <p:cNvPr id="785" name="Google Shape;785;p38"/>
          <p:cNvSpPr txBox="1"/>
          <p:nvPr/>
        </p:nvSpPr>
        <p:spPr>
          <a:xfrm>
            <a:off x="1822675" y="3904400"/>
            <a:ext cx="11640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Competitor Intelligence Agent</a:t>
            </a:r>
            <a:endParaRPr b="0" i="0" sz="1000" u="none" cap="none" strike="noStrike">
              <a:solidFill>
                <a:schemeClr val="lt1"/>
              </a:solidFill>
              <a:latin typeface="Calibri"/>
              <a:ea typeface="Calibri"/>
              <a:cs typeface="Calibri"/>
              <a:sym typeface="Calibri"/>
            </a:endParaRPr>
          </a:p>
        </p:txBody>
      </p:sp>
      <p:cxnSp>
        <p:nvCxnSpPr>
          <p:cNvPr id="786" name="Google Shape;786;p38"/>
          <p:cNvCxnSpPr>
            <a:stCxn id="778" idx="3"/>
            <a:endCxn id="780" idx="1"/>
          </p:cNvCxnSpPr>
          <p:nvPr/>
        </p:nvCxnSpPr>
        <p:spPr>
          <a:xfrm>
            <a:off x="2501547" y="1197260"/>
            <a:ext cx="4625400" cy="1044900"/>
          </a:xfrm>
          <a:prstGeom prst="straightConnector1">
            <a:avLst/>
          </a:prstGeom>
          <a:noFill/>
          <a:ln cap="flat" cmpd="sng" w="9525">
            <a:solidFill>
              <a:schemeClr val="lt1"/>
            </a:solidFill>
            <a:prstDash val="solid"/>
            <a:round/>
            <a:headEnd len="med" w="med" type="stealth"/>
            <a:tailEnd len="med" w="med" type="triangle"/>
          </a:ln>
        </p:spPr>
      </p:cxnSp>
      <p:cxnSp>
        <p:nvCxnSpPr>
          <p:cNvPr id="787" name="Google Shape;787;p38"/>
          <p:cNvCxnSpPr>
            <a:stCxn id="782" idx="3"/>
            <a:endCxn id="780" idx="1"/>
          </p:cNvCxnSpPr>
          <p:nvPr/>
        </p:nvCxnSpPr>
        <p:spPr>
          <a:xfrm flipH="1" rot="10800000">
            <a:off x="2501547" y="2242210"/>
            <a:ext cx="4625400" cy="198000"/>
          </a:xfrm>
          <a:prstGeom prst="straightConnector1">
            <a:avLst/>
          </a:prstGeom>
          <a:noFill/>
          <a:ln cap="flat" cmpd="sng" w="9525">
            <a:solidFill>
              <a:schemeClr val="lt1"/>
            </a:solidFill>
            <a:prstDash val="solid"/>
            <a:round/>
            <a:headEnd len="med" w="med" type="stealth"/>
            <a:tailEnd len="med" w="med" type="triangle"/>
          </a:ln>
        </p:spPr>
      </p:cxnSp>
      <p:cxnSp>
        <p:nvCxnSpPr>
          <p:cNvPr id="788" name="Google Shape;788;p38"/>
          <p:cNvCxnSpPr>
            <a:stCxn id="784" idx="3"/>
            <a:endCxn id="780" idx="1"/>
          </p:cNvCxnSpPr>
          <p:nvPr/>
        </p:nvCxnSpPr>
        <p:spPr>
          <a:xfrm flipH="1" rot="10800000">
            <a:off x="2570272" y="2242060"/>
            <a:ext cx="4556700" cy="1428000"/>
          </a:xfrm>
          <a:prstGeom prst="straightConnector1">
            <a:avLst/>
          </a:prstGeom>
          <a:noFill/>
          <a:ln cap="flat" cmpd="sng" w="9525">
            <a:solidFill>
              <a:schemeClr val="lt1"/>
            </a:solidFill>
            <a:prstDash val="solid"/>
            <a:round/>
            <a:headEnd len="med" w="med" type="stealth"/>
            <a:tailEnd len="med" w="med" type="triangle"/>
          </a:ln>
        </p:spPr>
      </p:cxnSp>
      <p:sp>
        <p:nvSpPr>
          <p:cNvPr id="789" name="Google Shape;789;p38"/>
          <p:cNvSpPr txBox="1"/>
          <p:nvPr/>
        </p:nvSpPr>
        <p:spPr>
          <a:xfrm>
            <a:off x="4006225" y="831300"/>
            <a:ext cx="11640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Detects new promotion styles and narratives.</a:t>
            </a:r>
            <a:endParaRPr b="0" i="0" sz="1000" u="none" cap="none" strike="noStrike">
              <a:solidFill>
                <a:schemeClr val="lt1"/>
              </a:solidFill>
              <a:latin typeface="Calibri"/>
              <a:ea typeface="Calibri"/>
              <a:cs typeface="Calibri"/>
              <a:sym typeface="Calibri"/>
            </a:endParaRPr>
          </a:p>
        </p:txBody>
      </p:sp>
      <p:sp>
        <p:nvSpPr>
          <p:cNvPr id="790" name="Google Shape;790;p38"/>
          <p:cNvSpPr txBox="1"/>
          <p:nvPr/>
        </p:nvSpPr>
        <p:spPr>
          <a:xfrm>
            <a:off x="2743000" y="1801900"/>
            <a:ext cx="11640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Profiles which segments value which mechanics.</a:t>
            </a:r>
            <a:endParaRPr b="0" i="0" sz="1000" u="none" cap="none" strike="noStrike">
              <a:solidFill>
                <a:schemeClr val="lt1"/>
              </a:solidFill>
              <a:latin typeface="Calibri"/>
              <a:ea typeface="Calibri"/>
              <a:cs typeface="Calibri"/>
              <a:sym typeface="Calibri"/>
            </a:endParaRPr>
          </a:p>
        </p:txBody>
      </p:sp>
      <p:sp>
        <p:nvSpPr>
          <p:cNvPr id="791" name="Google Shape;791;p38"/>
          <p:cNvSpPr txBox="1"/>
          <p:nvPr/>
        </p:nvSpPr>
        <p:spPr>
          <a:xfrm>
            <a:off x="4114450" y="3245725"/>
            <a:ext cx="11640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Maps the landscape and surfaces whitespace.</a:t>
            </a:r>
            <a:endParaRPr b="0" i="0" sz="1000" u="none" cap="none" strike="noStrike">
              <a:solidFill>
                <a:schemeClr val="lt1"/>
              </a:solidFill>
              <a:latin typeface="Calibri"/>
              <a:ea typeface="Calibri"/>
              <a:cs typeface="Calibri"/>
              <a:sym typeface="Calibri"/>
            </a:endParaRPr>
          </a:p>
        </p:txBody>
      </p:sp>
      <p:sp>
        <p:nvSpPr>
          <p:cNvPr id="792" name="Google Shape;792;p38"/>
          <p:cNvSpPr txBox="1"/>
          <p:nvPr/>
        </p:nvSpPr>
        <p:spPr>
          <a:xfrm>
            <a:off x="7974850" y="1941913"/>
            <a:ext cx="1164000" cy="600300"/>
          </a:xfrm>
          <a:prstGeom prst="rect">
            <a:avLst/>
          </a:prstGeom>
          <a:noFill/>
          <a:ln>
            <a:noFill/>
          </a:ln>
        </p:spPr>
        <p:txBody>
          <a:bodyPr anchorCtr="0" anchor="t" bIns="91425" lIns="91425" spcFirstLastPara="1" rIns="91425" wrap="square" tIns="91425">
            <a:spAutoFit/>
          </a:bodyPr>
          <a:lstStyle/>
          <a:p>
            <a:pPr indent="0" lvl="0" marL="0" marR="0" rtl="0" algn="ctr">
              <a:lnSpc>
                <a:spcPct val="90000"/>
              </a:lnSpc>
              <a:spcBef>
                <a:spcPts val="0"/>
              </a:spcBef>
              <a:spcAft>
                <a:spcPts val="0"/>
              </a:spcAft>
              <a:buClr>
                <a:srgbClr val="000000"/>
              </a:buClr>
              <a:buSzPts val="1000"/>
              <a:buFont typeface="Arial"/>
              <a:buNone/>
            </a:pPr>
            <a:r>
              <a:rPr b="0" i="0" lang="en" sz="1000" u="none" cap="none" strike="noStrike">
                <a:solidFill>
                  <a:schemeClr val="lt1"/>
                </a:solidFill>
                <a:latin typeface="Calibri"/>
                <a:ea typeface="Calibri"/>
                <a:cs typeface="Calibri"/>
                <a:sym typeface="Calibri"/>
              </a:rPr>
              <a:t>Synthesizes and outputs 2–3 offer concepts.</a:t>
            </a:r>
            <a:endParaRPr b="0" i="0" sz="1000" u="none" cap="none" strike="noStrike">
              <a:solidFill>
                <a:schemeClr val="lt1"/>
              </a:solidFill>
              <a:latin typeface="Calibri"/>
              <a:ea typeface="Calibri"/>
              <a:cs typeface="Calibri"/>
              <a:sym typeface="Calibri"/>
            </a:endParaRPr>
          </a:p>
        </p:txBody>
      </p:sp>
      <p:cxnSp>
        <p:nvCxnSpPr>
          <p:cNvPr id="793" name="Google Shape;793;p38"/>
          <p:cNvCxnSpPr>
            <a:stCxn id="780" idx="3"/>
            <a:endCxn id="792" idx="1"/>
          </p:cNvCxnSpPr>
          <p:nvPr/>
        </p:nvCxnSpPr>
        <p:spPr>
          <a:xfrm>
            <a:off x="7595672" y="2242060"/>
            <a:ext cx="379200" cy="0"/>
          </a:xfrm>
          <a:prstGeom prst="straightConnector1">
            <a:avLst/>
          </a:prstGeom>
          <a:noFill/>
          <a:ln cap="flat" cmpd="sng" w="9525">
            <a:solidFill>
              <a:schemeClr val="lt1"/>
            </a:solidFill>
            <a:prstDash val="solid"/>
            <a:round/>
            <a:headEnd len="sm" w="sm" type="none"/>
            <a:tailEnd len="med" w="med" type="triangle"/>
          </a:ln>
        </p:spPr>
      </p:cxnSp>
      <p:sp>
        <p:nvSpPr>
          <p:cNvPr id="794" name="Google Shape;794;p38"/>
          <p:cNvSpPr txBox="1"/>
          <p:nvPr/>
        </p:nvSpPr>
        <p:spPr>
          <a:xfrm>
            <a:off x="356425" y="2294713"/>
            <a:ext cx="1059600" cy="291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lt1"/>
                </a:solidFill>
                <a:latin typeface="Calibri"/>
                <a:ea typeface="Calibri"/>
                <a:cs typeface="Calibri"/>
                <a:sym typeface="Calibri"/>
              </a:rPr>
              <a:t>Orchestrator</a:t>
            </a:r>
            <a:endParaRPr b="0" i="0" sz="1200" u="none" cap="none" strike="noStrike">
              <a:solidFill>
                <a:schemeClr val="lt1"/>
              </a:solidFill>
              <a:latin typeface="Calibri"/>
              <a:ea typeface="Calibri"/>
              <a:cs typeface="Calibri"/>
              <a:sym typeface="Calibri"/>
            </a:endParaRPr>
          </a:p>
        </p:txBody>
      </p:sp>
      <p:cxnSp>
        <p:nvCxnSpPr>
          <p:cNvPr id="795" name="Google Shape;795;p38"/>
          <p:cNvCxnSpPr>
            <a:stCxn id="794" idx="3"/>
            <a:endCxn id="778" idx="1"/>
          </p:cNvCxnSpPr>
          <p:nvPr/>
        </p:nvCxnSpPr>
        <p:spPr>
          <a:xfrm flipH="1" rot="10800000">
            <a:off x="1416025" y="1197313"/>
            <a:ext cx="616800" cy="1242900"/>
          </a:xfrm>
          <a:prstGeom prst="straightConnector1">
            <a:avLst/>
          </a:prstGeom>
          <a:noFill/>
          <a:ln cap="flat" cmpd="sng" w="9525">
            <a:solidFill>
              <a:schemeClr val="lt1"/>
            </a:solidFill>
            <a:prstDash val="solid"/>
            <a:round/>
            <a:headEnd len="sm" w="sm" type="none"/>
            <a:tailEnd len="med" w="med" type="triangle"/>
          </a:ln>
        </p:spPr>
      </p:cxnSp>
      <p:cxnSp>
        <p:nvCxnSpPr>
          <p:cNvPr id="796" name="Google Shape;796;p38"/>
          <p:cNvCxnSpPr>
            <a:stCxn id="794" idx="3"/>
            <a:endCxn id="782" idx="1"/>
          </p:cNvCxnSpPr>
          <p:nvPr/>
        </p:nvCxnSpPr>
        <p:spPr>
          <a:xfrm>
            <a:off x="1416025" y="2440213"/>
            <a:ext cx="616800" cy="0"/>
          </a:xfrm>
          <a:prstGeom prst="straightConnector1">
            <a:avLst/>
          </a:prstGeom>
          <a:noFill/>
          <a:ln cap="flat" cmpd="sng" w="9525">
            <a:solidFill>
              <a:schemeClr val="lt1"/>
            </a:solidFill>
            <a:prstDash val="solid"/>
            <a:round/>
            <a:headEnd len="sm" w="sm" type="none"/>
            <a:tailEnd len="med" w="med" type="triangle"/>
          </a:ln>
        </p:spPr>
      </p:cxnSp>
      <p:cxnSp>
        <p:nvCxnSpPr>
          <p:cNvPr id="797" name="Google Shape;797;p38"/>
          <p:cNvCxnSpPr>
            <a:stCxn id="794" idx="3"/>
            <a:endCxn id="784" idx="1"/>
          </p:cNvCxnSpPr>
          <p:nvPr/>
        </p:nvCxnSpPr>
        <p:spPr>
          <a:xfrm>
            <a:off x="1416025" y="2440213"/>
            <a:ext cx="685500" cy="1229700"/>
          </a:xfrm>
          <a:prstGeom prst="straightConnector1">
            <a:avLst/>
          </a:prstGeom>
          <a:noFill/>
          <a:ln cap="flat" cmpd="sng" w="9525">
            <a:solidFill>
              <a:schemeClr val="lt1"/>
            </a:solidFill>
            <a:prstDash val="solid"/>
            <a:round/>
            <a:headEnd len="sm" w="sm"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 name="Shape 801"/>
        <p:cNvGrpSpPr/>
        <p:nvPr/>
      </p:nvGrpSpPr>
      <p:grpSpPr>
        <a:xfrm>
          <a:off x="0" y="0"/>
          <a:ext cx="0" cy="0"/>
          <a:chOff x="0" y="0"/>
          <a:chExt cx="0" cy="0"/>
        </a:xfrm>
      </p:grpSpPr>
      <p:sp>
        <p:nvSpPr>
          <p:cNvPr id="802" name="Google Shape;802;p39"/>
          <p:cNvSpPr txBox="1"/>
          <p:nvPr>
            <p:ph type="title"/>
          </p:nvPr>
        </p:nvSpPr>
        <p:spPr>
          <a:xfrm>
            <a:off x="415625" y="372600"/>
            <a:ext cx="8312700" cy="4587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1800"/>
              <a:buNone/>
            </a:pPr>
            <a:r>
              <a:rPr lang="en"/>
              <a:t>Data</a:t>
            </a:r>
            <a:endParaRPr/>
          </a:p>
        </p:txBody>
      </p:sp>
      <p:sp>
        <p:nvSpPr>
          <p:cNvPr id="803" name="Google Shape;803;p39"/>
          <p:cNvSpPr txBox="1"/>
          <p:nvPr>
            <p:ph idx="2" type="subTitle"/>
          </p:nvPr>
        </p:nvSpPr>
        <p:spPr>
          <a:xfrm>
            <a:off x="415625" y="1018425"/>
            <a:ext cx="7306500" cy="26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200"/>
              <a:buNone/>
            </a:pPr>
            <a:r>
              <a:rPr lang="en" sz="1400"/>
              <a:t>Code and instructions for the hackathon - </a:t>
            </a:r>
            <a:r>
              <a:rPr lang="en" sz="1400" u="sng">
                <a:solidFill>
                  <a:srgbClr val="0000FF"/>
                </a:solidFill>
                <a:hlinkClick r:id="rId3">
                  <a:extLst>
                    <a:ext uri="{A12FA001-AC4F-418D-AE19-62706E023703}">
                      <ahyp:hlinkClr val="tx"/>
                    </a:ext>
                  </a:extLst>
                </a:hlinkClick>
              </a:rPr>
              <a:t>Click Here</a:t>
            </a:r>
            <a:endParaRPr sz="1400">
              <a:solidFill>
                <a:srgbClr val="0000FF"/>
              </a:solidFill>
            </a:endParaRPr>
          </a:p>
          <a:p>
            <a:pPr indent="0" lvl="0" marL="0" rtl="0" algn="l">
              <a:lnSpc>
                <a:spcPct val="100000"/>
              </a:lnSpc>
              <a:spcBef>
                <a:spcPts val="200"/>
              </a:spcBef>
              <a:spcAft>
                <a:spcPts val="200"/>
              </a:spcAft>
              <a:buSzPts val="1200"/>
              <a:buNone/>
            </a:pPr>
            <a:r>
              <a:t/>
            </a:r>
            <a:endParaRPr sz="1400"/>
          </a:p>
        </p:txBody>
      </p:sp>
      <p:sp>
        <p:nvSpPr>
          <p:cNvPr id="804" name="Google Shape;804;p39"/>
          <p:cNvSpPr txBox="1"/>
          <p:nvPr>
            <p:ph idx="2" type="subTitle"/>
          </p:nvPr>
        </p:nvSpPr>
        <p:spPr>
          <a:xfrm>
            <a:off x="415625" y="1668325"/>
            <a:ext cx="7306500" cy="26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200"/>
              <a:buNone/>
            </a:pPr>
            <a:r>
              <a:rPr lang="en" sz="1400"/>
              <a:t>Colab notebook used for creating synthetic data: </a:t>
            </a:r>
            <a:r>
              <a:rPr lang="en" sz="1400" u="sng">
                <a:solidFill>
                  <a:srgbClr val="0000FF"/>
                </a:solidFill>
                <a:hlinkClick r:id="rId4">
                  <a:extLst>
                    <a:ext uri="{A12FA001-AC4F-418D-AE19-62706E023703}">
                      <ahyp:hlinkClr val="tx"/>
                    </a:ext>
                  </a:extLst>
                </a:hlinkClick>
              </a:rPr>
              <a:t>Click Here</a:t>
            </a:r>
            <a:endParaRPr sz="1400">
              <a:solidFill>
                <a:srgbClr val="0000FF"/>
              </a:solidFill>
            </a:endParaRPr>
          </a:p>
          <a:p>
            <a:pPr indent="0" lvl="0" marL="0" rtl="0" algn="l">
              <a:lnSpc>
                <a:spcPct val="100000"/>
              </a:lnSpc>
              <a:spcBef>
                <a:spcPts val="200"/>
              </a:spcBef>
              <a:spcAft>
                <a:spcPts val="200"/>
              </a:spcAft>
              <a:buSzPts val="1200"/>
              <a:buNone/>
            </a:pPr>
            <a:r>
              <a:t/>
            </a:r>
            <a:endParaRPr sz="1400"/>
          </a:p>
        </p:txBody>
      </p:sp>
      <p:sp>
        <p:nvSpPr>
          <p:cNvPr id="805" name="Google Shape;805;p39"/>
          <p:cNvSpPr txBox="1"/>
          <p:nvPr>
            <p:ph type="title"/>
          </p:nvPr>
        </p:nvSpPr>
        <p:spPr>
          <a:xfrm>
            <a:off x="415625" y="2765756"/>
            <a:ext cx="8312700" cy="4587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1800"/>
              <a:buNone/>
            </a:pPr>
            <a:r>
              <a:rPr lang="en"/>
              <a:t>Judging Criteria</a:t>
            </a:r>
            <a:endParaRPr/>
          </a:p>
        </p:txBody>
      </p:sp>
      <p:sp>
        <p:nvSpPr>
          <p:cNvPr id="806" name="Google Shape;806;p39"/>
          <p:cNvSpPr txBox="1"/>
          <p:nvPr>
            <p:ph idx="4294967295" type="body"/>
          </p:nvPr>
        </p:nvSpPr>
        <p:spPr>
          <a:xfrm>
            <a:off x="415625" y="3216106"/>
            <a:ext cx="7575000" cy="1457700"/>
          </a:xfrm>
          <a:prstGeom prst="rect">
            <a:avLst/>
          </a:prstGeom>
          <a:noFill/>
          <a:ln>
            <a:noFill/>
          </a:ln>
        </p:spPr>
        <p:txBody>
          <a:bodyPr anchorCtr="0" anchor="t" bIns="0" lIns="0" spcFirstLastPara="1" rIns="0" wrap="square" tIns="0">
            <a:noAutofit/>
          </a:bodyPr>
          <a:lstStyle/>
          <a:p>
            <a:pPr indent="-292100" lvl="0" marL="457200" rtl="0" algn="l">
              <a:lnSpc>
                <a:spcPct val="100000"/>
              </a:lnSpc>
              <a:spcBef>
                <a:spcPts val="0"/>
              </a:spcBef>
              <a:spcAft>
                <a:spcPts val="0"/>
              </a:spcAft>
              <a:buSzPts val="1000"/>
              <a:buAutoNum type="arabicPeriod"/>
            </a:pPr>
            <a:r>
              <a:rPr b="1" lang="en" sz="1000"/>
              <a:t>S:Signal Quality &amp; Depth (30%) -</a:t>
            </a:r>
            <a:r>
              <a:rPr lang="en" sz="1000"/>
              <a:t> Is the idea backed by clear, traceable evidence?</a:t>
            </a:r>
            <a:endParaRPr sz="1000"/>
          </a:p>
          <a:p>
            <a:pPr indent="-292100" lvl="0" marL="457200" rtl="0" algn="l">
              <a:lnSpc>
                <a:spcPct val="100000"/>
              </a:lnSpc>
              <a:spcBef>
                <a:spcPts val="0"/>
              </a:spcBef>
              <a:spcAft>
                <a:spcPts val="0"/>
              </a:spcAft>
              <a:buSzPts val="1000"/>
              <a:buAutoNum type="arabicPeriod"/>
            </a:pPr>
            <a:r>
              <a:rPr b="1" lang="en" sz="900"/>
              <a:t>O:Offer Creativity (30%) - </a:t>
            </a:r>
            <a:r>
              <a:rPr lang="en" sz="900"/>
              <a:t>Is the offer original and differentiated?</a:t>
            </a:r>
            <a:endParaRPr sz="900"/>
          </a:p>
          <a:p>
            <a:pPr indent="-292100" lvl="0" marL="457200" rtl="0" algn="l">
              <a:lnSpc>
                <a:spcPct val="100000"/>
              </a:lnSpc>
              <a:spcBef>
                <a:spcPts val="0"/>
              </a:spcBef>
              <a:spcAft>
                <a:spcPts val="0"/>
              </a:spcAft>
              <a:buSzPts val="1000"/>
              <a:buAutoNum type="arabicPeriod"/>
            </a:pPr>
            <a:r>
              <a:rPr b="1" lang="en" sz="900"/>
              <a:t>A: Agent Collaboration (25%) - </a:t>
            </a:r>
            <a:r>
              <a:rPr lang="en" sz="900"/>
              <a:t>Do agents hand-off cleanly and build on each other’s work?</a:t>
            </a:r>
            <a:endParaRPr sz="900"/>
          </a:p>
          <a:p>
            <a:pPr indent="-285750" lvl="0" marL="457200" rtl="0" algn="l">
              <a:lnSpc>
                <a:spcPct val="100000"/>
              </a:lnSpc>
              <a:spcBef>
                <a:spcPts val="0"/>
              </a:spcBef>
              <a:spcAft>
                <a:spcPts val="0"/>
              </a:spcAft>
              <a:buSzPts val="900"/>
              <a:buAutoNum type="arabicPeriod"/>
            </a:pPr>
            <a:r>
              <a:rPr b="1" lang="en" sz="900"/>
              <a:t>C: Clarity &amp; Storytelling (15%) - </a:t>
            </a:r>
            <a:r>
              <a:rPr lang="en" sz="900"/>
              <a:t>Is the pitch/demo concise and easy to understand</a:t>
            </a:r>
            <a:endParaRPr sz="900"/>
          </a:p>
          <a:p>
            <a:pPr indent="0" lvl="0" marL="0" rtl="0" algn="l">
              <a:lnSpc>
                <a:spcPct val="100000"/>
              </a:lnSpc>
              <a:spcBef>
                <a:spcPts val="0"/>
              </a:spcBef>
              <a:spcAft>
                <a:spcPts val="0"/>
              </a:spcAft>
              <a:buSzPts val="1400"/>
              <a:buNone/>
            </a:pPr>
            <a:r>
              <a:t/>
            </a:r>
            <a:endParaRPr b="1" sz="900"/>
          </a:p>
          <a:p>
            <a:pPr indent="0" lvl="0" marL="0" rtl="0" algn="l">
              <a:lnSpc>
                <a:spcPct val="100000"/>
              </a:lnSpc>
              <a:spcBef>
                <a:spcPts val="0"/>
              </a:spcBef>
              <a:spcAft>
                <a:spcPts val="0"/>
              </a:spcAft>
              <a:buSzPts val="1400"/>
              <a:buNone/>
            </a:pPr>
            <a:r>
              <a:t/>
            </a:r>
            <a:endParaRPr sz="1000"/>
          </a:p>
          <a:p>
            <a:pPr indent="0" lvl="0" marL="0" rtl="0" algn="l">
              <a:lnSpc>
                <a:spcPct val="100000"/>
              </a:lnSpc>
              <a:spcBef>
                <a:spcPts val="0"/>
              </a:spcBef>
              <a:spcAft>
                <a:spcPts val="0"/>
              </a:spcAft>
              <a:buSzPts val="1400"/>
              <a:buNone/>
            </a:pPr>
            <a:r>
              <a:t/>
            </a:r>
            <a:endParaRPr b="1" sz="1100"/>
          </a:p>
        </p:txBody>
      </p:sp>
    </p:spTree>
  </p:cSld>
  <p:clrMapOvr>
    <a:masterClrMapping/>
  </p:clrMapOvr>
</p:sld>
</file>

<file path=ppt/theme/theme1.xml><?xml version="1.0" encoding="utf-8"?>
<a:theme xmlns:a="http://schemas.openxmlformats.org/drawingml/2006/main" xmlns:r="http://schemas.openxmlformats.org/officeDocument/2006/relationships" name="Tiger Template">
  <a:themeElements>
    <a:clrScheme name="Tiger">
      <a:dk1>
        <a:srgbClr val="FFFFFF"/>
      </a:dk1>
      <a:lt1>
        <a:srgbClr val="000000"/>
      </a:lt1>
      <a:dk2>
        <a:srgbClr val="EBEBEB"/>
      </a:dk2>
      <a:lt2>
        <a:srgbClr val="4F4F4F"/>
      </a:lt2>
      <a:accent1>
        <a:srgbClr val="F7901D"/>
      </a:accent1>
      <a:accent2>
        <a:srgbClr val="4F4F4F"/>
      </a:accent2>
      <a:accent3>
        <a:srgbClr val="AEAEAF"/>
      </a:accent3>
      <a:accent4>
        <a:srgbClr val="05C97F"/>
      </a:accent4>
      <a:accent5>
        <a:srgbClr val="FFBE02"/>
      </a:accent5>
      <a:accent6>
        <a:srgbClr val="00B1E8"/>
      </a:accent6>
      <a:hlink>
        <a:srgbClr val="18749C"/>
      </a:hlink>
      <a:folHlink>
        <a:srgbClr val="19334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